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480" r:id="rId2"/>
    <p:sldId id="396" r:id="rId3"/>
    <p:sldId id="398" r:id="rId4"/>
    <p:sldId id="399" r:id="rId5"/>
    <p:sldId id="400" r:id="rId6"/>
    <p:sldId id="356" r:id="rId7"/>
    <p:sldId id="442" r:id="rId8"/>
    <p:sldId id="493" r:id="rId9"/>
    <p:sldId id="485" r:id="rId10"/>
    <p:sldId id="486" r:id="rId11"/>
    <p:sldId id="487" r:id="rId12"/>
    <p:sldId id="488" r:id="rId13"/>
    <p:sldId id="489" r:id="rId14"/>
    <p:sldId id="490" r:id="rId15"/>
    <p:sldId id="491" r:id="rId16"/>
    <p:sldId id="492" r:id="rId17"/>
    <p:sldId id="452" r:id="rId18"/>
    <p:sldId id="481" r:id="rId19"/>
    <p:sldId id="455" r:id="rId20"/>
    <p:sldId id="456" r:id="rId21"/>
    <p:sldId id="463" r:id="rId22"/>
    <p:sldId id="464" r:id="rId23"/>
    <p:sldId id="482" r:id="rId24"/>
    <p:sldId id="467" r:id="rId25"/>
    <p:sldId id="483" r:id="rId26"/>
    <p:sldId id="484" r:id="rId27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0000"/>
    <a:srgbClr val="006600"/>
    <a:srgbClr val="660066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487" autoAdjust="0"/>
    <p:restoredTop sz="81260" autoAdjust="0"/>
  </p:normalViewPr>
  <p:slideViewPr>
    <p:cSldViewPr snapToGrid="0">
      <p:cViewPr varScale="1">
        <p:scale>
          <a:sx n="50" d="100"/>
          <a:sy n="50" d="100"/>
        </p:scale>
        <p:origin x="914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9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80C932-1241-4C5B-BB82-149B3B9C0B3D}" type="doc">
      <dgm:prSet loTypeId="urn:microsoft.com/office/officeart/2005/8/layout/hList9" loCatId="list" qsTypeId="urn:microsoft.com/office/officeart/2005/8/quickstyle/3d1" qsCatId="3D" csTypeId="urn:microsoft.com/office/officeart/2005/8/colors/accent4_4" csCatId="accent4" phldr="1"/>
      <dgm:spPr/>
      <dgm:t>
        <a:bodyPr/>
        <a:lstStyle/>
        <a:p>
          <a:endParaRPr lang="th-TH"/>
        </a:p>
      </dgm:t>
    </dgm:pt>
    <dgm:pt modelId="{925918FC-77A3-4840-AB90-897D85859E39}">
      <dgm:prSet phldrT="[Text]"/>
      <dgm:spPr/>
      <dgm:t>
        <a:bodyPr/>
        <a:lstStyle/>
        <a:p>
          <a:r>
            <a:rPr lang="en-US" b="1" smtClean="0">
              <a:latin typeface="Sansation" panose="02000000000000000000" pitchFamily="2" charset="0"/>
            </a:rPr>
            <a:t>TCP/IP Model</a:t>
          </a:r>
          <a:endParaRPr lang="th-TH" b="1" dirty="0">
            <a:latin typeface="Sansation" panose="02000000000000000000" pitchFamily="2" charset="0"/>
          </a:endParaRPr>
        </a:p>
      </dgm:t>
    </dgm:pt>
    <dgm:pt modelId="{8081CD52-A85E-4749-BDCB-C63DDEB3BA0A}" type="parTrans" cxnId="{056AAA1D-8AEC-43A2-B3F2-9F662517985E}">
      <dgm:prSet/>
      <dgm:spPr/>
      <dgm:t>
        <a:bodyPr/>
        <a:lstStyle/>
        <a:p>
          <a:endParaRPr lang="th-TH"/>
        </a:p>
      </dgm:t>
    </dgm:pt>
    <dgm:pt modelId="{BCA26EBC-90DC-4C84-ABC1-09317A71404E}" type="sibTrans" cxnId="{056AAA1D-8AEC-43A2-B3F2-9F662517985E}">
      <dgm:prSet/>
      <dgm:spPr/>
      <dgm:t>
        <a:bodyPr/>
        <a:lstStyle/>
        <a:p>
          <a:endParaRPr lang="th-TH"/>
        </a:p>
      </dgm:t>
    </dgm:pt>
    <dgm:pt modelId="{CFCE38DC-2929-4E4A-8369-2CAE5CB44A63}">
      <dgm:prSet phldrT="[Text]" custT="1"/>
      <dgm:spPr/>
      <dgm:t>
        <a:bodyPr/>
        <a:lstStyle/>
        <a:p>
          <a:pPr algn="ctr"/>
          <a:r>
            <a:rPr lang="en-US" sz="1800" b="1" dirty="0" smtClean="0">
              <a:latin typeface="Sansation" panose="02000000000000000000" pitchFamily="2" charset="0"/>
            </a:rPr>
            <a:t>Application</a:t>
          </a:r>
          <a:endParaRPr lang="th-TH" sz="1800" b="1" dirty="0">
            <a:latin typeface="Sansation" panose="02000000000000000000" pitchFamily="2" charset="0"/>
          </a:endParaRPr>
        </a:p>
      </dgm:t>
    </dgm:pt>
    <dgm:pt modelId="{FEC6DFD1-5E4B-47C3-8040-26DF86C3FDCD}" type="parTrans" cxnId="{E5BFDED2-BED2-4B5F-8D62-811F035B4B7C}">
      <dgm:prSet/>
      <dgm:spPr/>
      <dgm:t>
        <a:bodyPr/>
        <a:lstStyle/>
        <a:p>
          <a:endParaRPr lang="th-TH"/>
        </a:p>
      </dgm:t>
    </dgm:pt>
    <dgm:pt modelId="{5CFBAAA4-C0EE-4C9C-91CC-4365A7816868}" type="sibTrans" cxnId="{E5BFDED2-BED2-4B5F-8D62-811F035B4B7C}">
      <dgm:prSet/>
      <dgm:spPr/>
      <dgm:t>
        <a:bodyPr/>
        <a:lstStyle/>
        <a:p>
          <a:endParaRPr lang="th-TH"/>
        </a:p>
      </dgm:t>
    </dgm:pt>
    <dgm:pt modelId="{0F7C72FD-683F-42C6-94A9-DA79A99A74D8}">
      <dgm:prSet phldrT="[Text]" custT="1"/>
      <dgm:spPr/>
      <dgm:t>
        <a:bodyPr/>
        <a:lstStyle/>
        <a:p>
          <a:pPr algn="ctr"/>
          <a:r>
            <a:rPr lang="en-US" sz="1800" b="1" dirty="0" smtClean="0">
              <a:latin typeface="Sansation" panose="02000000000000000000" pitchFamily="2" charset="0"/>
            </a:rPr>
            <a:t>Link</a:t>
          </a:r>
          <a:endParaRPr lang="th-TH" sz="1800" b="1" dirty="0">
            <a:latin typeface="Sansation" panose="02000000000000000000" pitchFamily="2" charset="0"/>
          </a:endParaRPr>
        </a:p>
      </dgm:t>
    </dgm:pt>
    <dgm:pt modelId="{960D2F12-FB87-4E5D-A6E6-FB0076F75F48}" type="parTrans" cxnId="{CF4292DB-81E5-4A82-9134-A1363F35BA8B}">
      <dgm:prSet/>
      <dgm:spPr/>
      <dgm:t>
        <a:bodyPr/>
        <a:lstStyle/>
        <a:p>
          <a:endParaRPr lang="th-TH"/>
        </a:p>
      </dgm:t>
    </dgm:pt>
    <dgm:pt modelId="{30145F11-6D0C-4A95-BF1D-776CCE1F48C7}" type="sibTrans" cxnId="{CF4292DB-81E5-4A82-9134-A1363F35BA8B}">
      <dgm:prSet/>
      <dgm:spPr/>
      <dgm:t>
        <a:bodyPr/>
        <a:lstStyle/>
        <a:p>
          <a:endParaRPr lang="th-TH"/>
        </a:p>
      </dgm:t>
    </dgm:pt>
    <dgm:pt modelId="{C17D342B-EE6A-4A92-9984-9D299356CD8C}">
      <dgm:prSet phldrT="[Text]" custT="1"/>
      <dgm:spPr/>
      <dgm:t>
        <a:bodyPr/>
        <a:lstStyle/>
        <a:p>
          <a:pPr algn="ctr"/>
          <a:r>
            <a:rPr lang="en-US" sz="1800" b="1" dirty="0" smtClean="0">
              <a:latin typeface="Sansation" panose="02000000000000000000" pitchFamily="2" charset="0"/>
            </a:rPr>
            <a:t>Transport</a:t>
          </a:r>
          <a:endParaRPr lang="th-TH" sz="1800" b="1" dirty="0">
            <a:latin typeface="Sansation" panose="02000000000000000000" pitchFamily="2" charset="0"/>
          </a:endParaRPr>
        </a:p>
      </dgm:t>
    </dgm:pt>
    <dgm:pt modelId="{3393563D-3EFF-4593-A764-CFB26443D058}" type="parTrans" cxnId="{148DFA02-92DB-4C1F-8BD8-2A08953D5EC6}">
      <dgm:prSet/>
      <dgm:spPr/>
      <dgm:t>
        <a:bodyPr/>
        <a:lstStyle/>
        <a:p>
          <a:endParaRPr lang="th-TH"/>
        </a:p>
      </dgm:t>
    </dgm:pt>
    <dgm:pt modelId="{8D1EA982-D68B-4AD8-B0CD-57EC4C8DF58A}" type="sibTrans" cxnId="{148DFA02-92DB-4C1F-8BD8-2A08953D5EC6}">
      <dgm:prSet/>
      <dgm:spPr/>
      <dgm:t>
        <a:bodyPr/>
        <a:lstStyle/>
        <a:p>
          <a:endParaRPr lang="th-TH"/>
        </a:p>
      </dgm:t>
    </dgm:pt>
    <dgm:pt modelId="{B960D441-6302-4997-91D6-A99FF720929B}">
      <dgm:prSet phldrT="[Text]" custT="1"/>
      <dgm:spPr/>
      <dgm:t>
        <a:bodyPr/>
        <a:lstStyle/>
        <a:p>
          <a:pPr algn="ctr"/>
          <a:r>
            <a:rPr lang="en-US" sz="1800" b="1" dirty="0" smtClean="0">
              <a:latin typeface="Sansation" panose="02000000000000000000" pitchFamily="2" charset="0"/>
            </a:rPr>
            <a:t>Internet</a:t>
          </a:r>
          <a:endParaRPr lang="th-TH" sz="1800" b="1" dirty="0">
            <a:latin typeface="Sansation" panose="02000000000000000000" pitchFamily="2" charset="0"/>
          </a:endParaRPr>
        </a:p>
      </dgm:t>
    </dgm:pt>
    <dgm:pt modelId="{20458531-F1DD-4F0E-A207-33AEB532C6EC}" type="parTrans" cxnId="{3F68FABF-F8DD-4115-9D2E-6B713B282303}">
      <dgm:prSet/>
      <dgm:spPr/>
      <dgm:t>
        <a:bodyPr/>
        <a:lstStyle/>
        <a:p>
          <a:endParaRPr lang="th-TH"/>
        </a:p>
      </dgm:t>
    </dgm:pt>
    <dgm:pt modelId="{086FB201-9F68-4528-AF87-509ED7290568}" type="sibTrans" cxnId="{3F68FABF-F8DD-4115-9D2E-6B713B282303}">
      <dgm:prSet/>
      <dgm:spPr/>
      <dgm:t>
        <a:bodyPr/>
        <a:lstStyle/>
        <a:p>
          <a:endParaRPr lang="th-TH"/>
        </a:p>
      </dgm:t>
    </dgm:pt>
    <dgm:pt modelId="{AEC48924-0B6A-4468-84A0-7A2ADAE394D8}">
      <dgm:prSet phldrT="[Text]"/>
      <dgm:spPr/>
      <dgm:t>
        <a:bodyPr/>
        <a:lstStyle/>
        <a:p>
          <a:r>
            <a:rPr lang="en-US" b="1" smtClean="0">
              <a:latin typeface="Sansation" panose="02000000000000000000" pitchFamily="2" charset="0"/>
            </a:rPr>
            <a:t>Web</a:t>
          </a:r>
          <a:endParaRPr lang="th-TH" b="1" dirty="0">
            <a:latin typeface="Sansation" panose="02000000000000000000" pitchFamily="2" charset="0"/>
          </a:endParaRPr>
        </a:p>
      </dgm:t>
    </dgm:pt>
    <dgm:pt modelId="{2BF35C70-C637-43C0-81B2-0BBE6596163E}" type="parTrans" cxnId="{AB1C3A48-1776-4360-AC0E-1623867617F4}">
      <dgm:prSet/>
      <dgm:spPr/>
      <dgm:t>
        <a:bodyPr/>
        <a:lstStyle/>
        <a:p>
          <a:endParaRPr lang="th-TH"/>
        </a:p>
      </dgm:t>
    </dgm:pt>
    <dgm:pt modelId="{E0CA1918-EB80-4D6C-896F-156EF447B6B3}" type="sibTrans" cxnId="{AB1C3A48-1776-4360-AC0E-1623867617F4}">
      <dgm:prSet/>
      <dgm:spPr/>
      <dgm:t>
        <a:bodyPr/>
        <a:lstStyle/>
        <a:p>
          <a:endParaRPr lang="th-TH"/>
        </a:p>
      </dgm:t>
    </dgm:pt>
    <dgm:pt modelId="{34010BB2-61B3-4AB6-90C6-360F7E823234}">
      <dgm:prSet phldrT="[Text]" custT="1"/>
      <dgm:spPr/>
      <dgm:t>
        <a:bodyPr/>
        <a:lstStyle/>
        <a:p>
          <a:pPr algn="ctr"/>
          <a:r>
            <a:rPr lang="en-US" sz="1800" b="1" dirty="0" smtClean="0">
              <a:latin typeface="Sansation" panose="02000000000000000000" pitchFamily="2" charset="0"/>
            </a:rPr>
            <a:t>HTTP, SMTP</a:t>
          </a:r>
          <a:endParaRPr lang="th-TH" sz="1800" b="1" dirty="0">
            <a:latin typeface="Sansation" panose="02000000000000000000" pitchFamily="2" charset="0"/>
          </a:endParaRPr>
        </a:p>
      </dgm:t>
    </dgm:pt>
    <dgm:pt modelId="{936E0DD4-FC48-49FA-8420-57D2000F0C2D}" type="parTrans" cxnId="{A761CCCC-9479-4E39-8017-500A2A088304}">
      <dgm:prSet/>
      <dgm:spPr/>
      <dgm:t>
        <a:bodyPr/>
        <a:lstStyle/>
        <a:p>
          <a:endParaRPr lang="th-TH"/>
        </a:p>
      </dgm:t>
    </dgm:pt>
    <dgm:pt modelId="{53A2C941-46FF-44DC-817C-F530605048EF}" type="sibTrans" cxnId="{A761CCCC-9479-4E39-8017-500A2A088304}">
      <dgm:prSet/>
      <dgm:spPr/>
      <dgm:t>
        <a:bodyPr/>
        <a:lstStyle/>
        <a:p>
          <a:endParaRPr lang="th-TH"/>
        </a:p>
      </dgm:t>
    </dgm:pt>
    <dgm:pt modelId="{D967348E-7073-4139-9F83-3BB190DEB569}">
      <dgm:prSet phldrT="[Text]" custT="1"/>
      <dgm:spPr/>
      <dgm:t>
        <a:bodyPr/>
        <a:lstStyle/>
        <a:p>
          <a:pPr algn="ctr"/>
          <a:r>
            <a:rPr lang="en-US" sz="1800" b="1" dirty="0" smtClean="0">
              <a:latin typeface="Sansation" panose="02000000000000000000" pitchFamily="2" charset="0"/>
            </a:rPr>
            <a:t>TCP, UDP</a:t>
          </a:r>
          <a:endParaRPr lang="th-TH" sz="1800" b="1" dirty="0">
            <a:latin typeface="Sansation" panose="02000000000000000000" pitchFamily="2" charset="0"/>
          </a:endParaRPr>
        </a:p>
      </dgm:t>
    </dgm:pt>
    <dgm:pt modelId="{ECFED175-AE00-47A4-890E-353BA17707A1}" type="parTrans" cxnId="{A3C67CD2-7779-4096-B451-75840D2F2FCA}">
      <dgm:prSet/>
      <dgm:spPr/>
      <dgm:t>
        <a:bodyPr/>
        <a:lstStyle/>
        <a:p>
          <a:endParaRPr lang="th-TH"/>
        </a:p>
      </dgm:t>
    </dgm:pt>
    <dgm:pt modelId="{B139462A-6259-4371-A3C0-6C3BB179F7B1}" type="sibTrans" cxnId="{A3C67CD2-7779-4096-B451-75840D2F2FCA}">
      <dgm:prSet/>
      <dgm:spPr/>
      <dgm:t>
        <a:bodyPr/>
        <a:lstStyle/>
        <a:p>
          <a:endParaRPr lang="th-TH"/>
        </a:p>
      </dgm:t>
    </dgm:pt>
    <dgm:pt modelId="{63E4B85C-F9F6-40ED-A9D7-F50AC94D3FB7}">
      <dgm:prSet phldrT="[Text]" custT="1"/>
      <dgm:spPr/>
      <dgm:t>
        <a:bodyPr/>
        <a:lstStyle/>
        <a:p>
          <a:pPr algn="ctr"/>
          <a:r>
            <a:rPr lang="en-US" sz="1800" b="1" dirty="0" smtClean="0">
              <a:latin typeface="Sansation" panose="02000000000000000000" pitchFamily="2" charset="0"/>
            </a:rPr>
            <a:t>IP</a:t>
          </a:r>
          <a:endParaRPr lang="th-TH" sz="1800" b="1" dirty="0">
            <a:latin typeface="Sansation" panose="02000000000000000000" pitchFamily="2" charset="0"/>
          </a:endParaRPr>
        </a:p>
      </dgm:t>
    </dgm:pt>
    <dgm:pt modelId="{808692F0-FD45-4E18-B2CF-C8CC0DDFA312}" type="parTrans" cxnId="{E2CCE656-F221-4C01-8490-DCA2A543A06B}">
      <dgm:prSet/>
      <dgm:spPr/>
      <dgm:t>
        <a:bodyPr/>
        <a:lstStyle/>
        <a:p>
          <a:endParaRPr lang="th-TH"/>
        </a:p>
      </dgm:t>
    </dgm:pt>
    <dgm:pt modelId="{432F0D16-5933-4DA7-A09B-16D68051DC76}" type="sibTrans" cxnId="{E2CCE656-F221-4C01-8490-DCA2A543A06B}">
      <dgm:prSet/>
      <dgm:spPr/>
      <dgm:t>
        <a:bodyPr/>
        <a:lstStyle/>
        <a:p>
          <a:endParaRPr lang="th-TH"/>
        </a:p>
      </dgm:t>
    </dgm:pt>
    <dgm:pt modelId="{389BD078-5669-42D0-B960-A295DFAAF57D}">
      <dgm:prSet phldrT="[Text]" custT="1"/>
      <dgm:spPr/>
      <dgm:t>
        <a:bodyPr/>
        <a:lstStyle/>
        <a:p>
          <a:pPr algn="ctr"/>
          <a:r>
            <a:rPr lang="en-US" sz="1600" b="1" dirty="0" err="1" smtClean="0">
              <a:latin typeface="Sansation" panose="02000000000000000000" pitchFamily="2" charset="0"/>
            </a:rPr>
            <a:t>WiFi</a:t>
          </a:r>
          <a:r>
            <a:rPr lang="en-US" sz="1600" b="1" dirty="0" smtClean="0">
              <a:latin typeface="Sansation" panose="02000000000000000000" pitchFamily="2" charset="0"/>
            </a:rPr>
            <a:t>, Cellular, Ethernet</a:t>
          </a:r>
          <a:endParaRPr lang="th-TH" sz="1600" b="1" dirty="0">
            <a:latin typeface="Sansation" panose="02000000000000000000" pitchFamily="2" charset="0"/>
          </a:endParaRPr>
        </a:p>
      </dgm:t>
    </dgm:pt>
    <dgm:pt modelId="{0275EBBF-E922-4D11-91BD-0793E71CF9DF}" type="parTrans" cxnId="{547E2C6E-D9C1-4938-BF5D-A311D7BE7310}">
      <dgm:prSet/>
      <dgm:spPr/>
      <dgm:t>
        <a:bodyPr/>
        <a:lstStyle/>
        <a:p>
          <a:endParaRPr lang="th-TH"/>
        </a:p>
      </dgm:t>
    </dgm:pt>
    <dgm:pt modelId="{A0C32CC9-8038-4EFD-BFE7-BD3461E8BAE8}" type="sibTrans" cxnId="{547E2C6E-D9C1-4938-BF5D-A311D7BE7310}">
      <dgm:prSet/>
      <dgm:spPr/>
      <dgm:t>
        <a:bodyPr/>
        <a:lstStyle/>
        <a:p>
          <a:endParaRPr lang="th-TH"/>
        </a:p>
      </dgm:t>
    </dgm:pt>
    <dgm:pt modelId="{DC6203CA-D5AE-47B1-8485-4C038A41CC24}">
      <dgm:prSet phldrT="[Text]"/>
      <dgm:spPr/>
      <dgm:t>
        <a:bodyPr/>
        <a:lstStyle/>
        <a:p>
          <a:r>
            <a:rPr lang="en-US" b="1" smtClean="0">
              <a:latin typeface="Sansation" panose="02000000000000000000" pitchFamily="2" charset="0"/>
            </a:rPr>
            <a:t>IoT</a:t>
          </a:r>
          <a:endParaRPr lang="th-TH" b="1" dirty="0">
            <a:latin typeface="Sansation" panose="02000000000000000000" pitchFamily="2" charset="0"/>
          </a:endParaRPr>
        </a:p>
      </dgm:t>
    </dgm:pt>
    <dgm:pt modelId="{5AFF1AFA-EA4D-4A8B-B4FB-083B7F129EF7}" type="parTrans" cxnId="{0FE182B3-A6DA-42BF-824D-E8D03B6C2CB3}">
      <dgm:prSet/>
      <dgm:spPr/>
      <dgm:t>
        <a:bodyPr/>
        <a:lstStyle/>
        <a:p>
          <a:endParaRPr lang="th-TH"/>
        </a:p>
      </dgm:t>
    </dgm:pt>
    <dgm:pt modelId="{52E71DC6-259A-46FA-A8D1-8BF8D02EECEC}" type="sibTrans" cxnId="{0FE182B3-A6DA-42BF-824D-E8D03B6C2CB3}">
      <dgm:prSet/>
      <dgm:spPr/>
      <dgm:t>
        <a:bodyPr/>
        <a:lstStyle/>
        <a:p>
          <a:endParaRPr lang="th-TH"/>
        </a:p>
      </dgm:t>
    </dgm:pt>
    <dgm:pt modelId="{14C9A644-B5AE-4125-84FB-3E1073210C1A}">
      <dgm:prSet phldrT="[Text]" custT="1"/>
      <dgm:spPr/>
      <dgm:t>
        <a:bodyPr/>
        <a:lstStyle/>
        <a:p>
          <a:pPr algn="ctr"/>
          <a:r>
            <a:rPr lang="en-US" sz="1800" b="1" dirty="0" smtClean="0">
              <a:latin typeface="Sansation" panose="02000000000000000000" pitchFamily="2" charset="0"/>
            </a:rPr>
            <a:t>MQTT, </a:t>
          </a:r>
          <a:r>
            <a:rPr lang="en-US" sz="1800" b="1" dirty="0" err="1" smtClean="0">
              <a:latin typeface="Sansation" panose="02000000000000000000" pitchFamily="2" charset="0"/>
            </a:rPr>
            <a:t>CoAP</a:t>
          </a:r>
          <a:endParaRPr lang="th-TH" sz="1800" b="1" dirty="0">
            <a:latin typeface="Sansation" panose="02000000000000000000" pitchFamily="2" charset="0"/>
          </a:endParaRPr>
        </a:p>
      </dgm:t>
    </dgm:pt>
    <dgm:pt modelId="{5505CF5E-E630-4F90-8775-3928001805B8}" type="parTrans" cxnId="{1FFAAB5C-8642-4C20-B9A1-91221F61ADB0}">
      <dgm:prSet/>
      <dgm:spPr/>
      <dgm:t>
        <a:bodyPr/>
        <a:lstStyle/>
        <a:p>
          <a:endParaRPr lang="th-TH"/>
        </a:p>
      </dgm:t>
    </dgm:pt>
    <dgm:pt modelId="{3349F394-6C9E-4A44-9B1A-254406A12E2E}" type="sibTrans" cxnId="{1FFAAB5C-8642-4C20-B9A1-91221F61ADB0}">
      <dgm:prSet/>
      <dgm:spPr/>
      <dgm:t>
        <a:bodyPr/>
        <a:lstStyle/>
        <a:p>
          <a:endParaRPr lang="th-TH"/>
        </a:p>
      </dgm:t>
    </dgm:pt>
    <dgm:pt modelId="{2B9FC0F4-660F-4D47-9114-46DF396E8E7B}">
      <dgm:prSet phldrT="[Text]" custT="1"/>
      <dgm:spPr/>
      <dgm:t>
        <a:bodyPr/>
        <a:lstStyle/>
        <a:p>
          <a:pPr algn="ctr"/>
          <a:r>
            <a:rPr lang="en-US" sz="1800" b="1" dirty="0" smtClean="0">
              <a:latin typeface="Sansation" panose="02000000000000000000" pitchFamily="2" charset="0"/>
            </a:rPr>
            <a:t>TCP, UDP</a:t>
          </a:r>
          <a:endParaRPr lang="th-TH" sz="1800" b="1" dirty="0">
            <a:latin typeface="Sansation" panose="02000000000000000000" pitchFamily="2" charset="0"/>
          </a:endParaRPr>
        </a:p>
      </dgm:t>
    </dgm:pt>
    <dgm:pt modelId="{AEC6FC03-7D3F-4B90-A1D4-B3DCECA62597}" type="parTrans" cxnId="{8E8AF727-C766-4F64-967D-591026CEB105}">
      <dgm:prSet/>
      <dgm:spPr/>
      <dgm:t>
        <a:bodyPr/>
        <a:lstStyle/>
        <a:p>
          <a:endParaRPr lang="th-TH"/>
        </a:p>
      </dgm:t>
    </dgm:pt>
    <dgm:pt modelId="{B52E80DC-AE29-4640-944C-9A0B42EAD184}" type="sibTrans" cxnId="{8E8AF727-C766-4F64-967D-591026CEB105}">
      <dgm:prSet/>
      <dgm:spPr/>
      <dgm:t>
        <a:bodyPr/>
        <a:lstStyle/>
        <a:p>
          <a:endParaRPr lang="th-TH"/>
        </a:p>
      </dgm:t>
    </dgm:pt>
    <dgm:pt modelId="{61FB46F1-2F1A-49DD-B9FB-80E0AC8BBE93}">
      <dgm:prSet phldrT="[Text]" custT="1"/>
      <dgm:spPr/>
      <dgm:t>
        <a:bodyPr/>
        <a:lstStyle/>
        <a:p>
          <a:pPr algn="ctr"/>
          <a:r>
            <a:rPr lang="en-US" sz="1800" b="1" dirty="0" smtClean="0">
              <a:latin typeface="Sansation" panose="02000000000000000000" pitchFamily="2" charset="0"/>
            </a:rPr>
            <a:t>IP</a:t>
          </a:r>
          <a:endParaRPr lang="th-TH" sz="1800" b="1" dirty="0">
            <a:latin typeface="Sansation" panose="02000000000000000000" pitchFamily="2" charset="0"/>
          </a:endParaRPr>
        </a:p>
      </dgm:t>
    </dgm:pt>
    <dgm:pt modelId="{35C4E96D-0BA4-4EB0-99C8-37C1A8FECEC3}" type="parTrans" cxnId="{EBA20B0F-33AE-43BD-8E0C-F225F7425985}">
      <dgm:prSet/>
      <dgm:spPr/>
      <dgm:t>
        <a:bodyPr/>
        <a:lstStyle/>
        <a:p>
          <a:endParaRPr lang="th-TH"/>
        </a:p>
      </dgm:t>
    </dgm:pt>
    <dgm:pt modelId="{3643FCCA-BC14-404F-9696-3580B5A6C72B}" type="sibTrans" cxnId="{EBA20B0F-33AE-43BD-8E0C-F225F7425985}">
      <dgm:prSet/>
      <dgm:spPr/>
      <dgm:t>
        <a:bodyPr/>
        <a:lstStyle/>
        <a:p>
          <a:endParaRPr lang="th-TH"/>
        </a:p>
      </dgm:t>
    </dgm:pt>
    <dgm:pt modelId="{E008615D-BF23-4194-91A3-3C5F08F7A2EB}">
      <dgm:prSet phldrT="[Text]" custT="1"/>
      <dgm:spPr/>
      <dgm:t>
        <a:bodyPr/>
        <a:lstStyle/>
        <a:p>
          <a:r>
            <a:rPr lang="en-US" sz="1600" b="1" dirty="0" err="1" smtClean="0">
              <a:latin typeface="Sansation" panose="02000000000000000000" pitchFamily="2" charset="0"/>
            </a:rPr>
            <a:t>WiFi</a:t>
          </a:r>
          <a:r>
            <a:rPr lang="en-US" sz="1600" b="1" dirty="0" smtClean="0">
              <a:latin typeface="Sansation" panose="02000000000000000000" pitchFamily="2" charset="0"/>
            </a:rPr>
            <a:t>, Cellular, Ethernet, 6LoWPAN</a:t>
          </a:r>
          <a:endParaRPr lang="th-TH" sz="1400" b="1" dirty="0">
            <a:latin typeface="Sansation" panose="02000000000000000000" pitchFamily="2" charset="0"/>
          </a:endParaRPr>
        </a:p>
      </dgm:t>
    </dgm:pt>
    <dgm:pt modelId="{63E9EE72-7C2C-4E8D-9C0A-7160E6D74DA2}" type="parTrans" cxnId="{83BE7BAB-BBEB-44D6-9454-99C780AA445E}">
      <dgm:prSet/>
      <dgm:spPr/>
      <dgm:t>
        <a:bodyPr/>
        <a:lstStyle/>
        <a:p>
          <a:endParaRPr lang="th-TH"/>
        </a:p>
      </dgm:t>
    </dgm:pt>
    <dgm:pt modelId="{A3BD7FA7-E3F2-43EA-B623-903D0AE9B9CD}" type="sibTrans" cxnId="{83BE7BAB-BBEB-44D6-9454-99C780AA445E}">
      <dgm:prSet/>
      <dgm:spPr/>
      <dgm:t>
        <a:bodyPr/>
        <a:lstStyle/>
        <a:p>
          <a:endParaRPr lang="th-TH"/>
        </a:p>
      </dgm:t>
    </dgm:pt>
    <dgm:pt modelId="{7AF0C6E0-6970-4B33-9F52-88CAE1FE13C0}" type="pres">
      <dgm:prSet presAssocID="{8680C932-1241-4C5B-BB82-149B3B9C0B3D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th-TH"/>
        </a:p>
      </dgm:t>
    </dgm:pt>
    <dgm:pt modelId="{1EDAE2F0-CA87-45E9-A89A-78B4C092DE82}" type="pres">
      <dgm:prSet presAssocID="{925918FC-77A3-4840-AB90-897D85859E39}" presName="posSpace" presStyleCnt="0"/>
      <dgm:spPr/>
      <dgm:t>
        <a:bodyPr/>
        <a:lstStyle/>
        <a:p>
          <a:endParaRPr lang="th-TH"/>
        </a:p>
      </dgm:t>
    </dgm:pt>
    <dgm:pt modelId="{AC535175-6E89-4704-9B17-32DDCEFCFBE0}" type="pres">
      <dgm:prSet presAssocID="{925918FC-77A3-4840-AB90-897D85859E39}" presName="vertFlow" presStyleCnt="0"/>
      <dgm:spPr/>
      <dgm:t>
        <a:bodyPr/>
        <a:lstStyle/>
        <a:p>
          <a:endParaRPr lang="th-TH"/>
        </a:p>
      </dgm:t>
    </dgm:pt>
    <dgm:pt modelId="{2BD4DA56-439F-4146-94C4-36E3F8F32AD6}" type="pres">
      <dgm:prSet presAssocID="{925918FC-77A3-4840-AB90-897D85859E39}" presName="topSpace" presStyleCnt="0"/>
      <dgm:spPr/>
      <dgm:t>
        <a:bodyPr/>
        <a:lstStyle/>
        <a:p>
          <a:endParaRPr lang="th-TH"/>
        </a:p>
      </dgm:t>
    </dgm:pt>
    <dgm:pt modelId="{A896EA7A-1D39-456F-B662-F8BC4FC2CBFF}" type="pres">
      <dgm:prSet presAssocID="{925918FC-77A3-4840-AB90-897D85859E39}" presName="firstComp" presStyleCnt="0"/>
      <dgm:spPr/>
      <dgm:t>
        <a:bodyPr/>
        <a:lstStyle/>
        <a:p>
          <a:endParaRPr lang="th-TH"/>
        </a:p>
      </dgm:t>
    </dgm:pt>
    <dgm:pt modelId="{7881E691-EB1B-42E5-8236-51F79491A1A0}" type="pres">
      <dgm:prSet presAssocID="{925918FC-77A3-4840-AB90-897D85859E39}" presName="firstChild" presStyleLbl="bgAccFollowNode1" presStyleIdx="0" presStyleCnt="12" custScaleY="73286"/>
      <dgm:spPr/>
      <dgm:t>
        <a:bodyPr/>
        <a:lstStyle/>
        <a:p>
          <a:endParaRPr lang="th-TH"/>
        </a:p>
      </dgm:t>
    </dgm:pt>
    <dgm:pt modelId="{2C18F4F8-965C-48B0-A9CF-A15EA5CD070C}" type="pres">
      <dgm:prSet presAssocID="{925918FC-77A3-4840-AB90-897D85859E39}" presName="firstChildTx" presStyleLbl="bgAccFollowNode1" presStyleIdx="0" presStyleCnt="12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00D531F9-849A-460F-A613-DF7EB521CF53}" type="pres">
      <dgm:prSet presAssocID="{C17D342B-EE6A-4A92-9984-9D299356CD8C}" presName="comp" presStyleCnt="0"/>
      <dgm:spPr/>
      <dgm:t>
        <a:bodyPr/>
        <a:lstStyle/>
        <a:p>
          <a:endParaRPr lang="th-TH"/>
        </a:p>
      </dgm:t>
    </dgm:pt>
    <dgm:pt modelId="{CDF75C9D-2A91-4B44-AE21-6DFDF8011442}" type="pres">
      <dgm:prSet presAssocID="{C17D342B-EE6A-4A92-9984-9D299356CD8C}" presName="child" presStyleLbl="bgAccFollowNode1" presStyleIdx="1" presStyleCnt="12" custScaleY="70852"/>
      <dgm:spPr/>
      <dgm:t>
        <a:bodyPr/>
        <a:lstStyle/>
        <a:p>
          <a:endParaRPr lang="th-TH"/>
        </a:p>
      </dgm:t>
    </dgm:pt>
    <dgm:pt modelId="{BC71AB8A-5050-4CE7-818F-065AA95A24DD}" type="pres">
      <dgm:prSet presAssocID="{C17D342B-EE6A-4A92-9984-9D299356CD8C}" presName="childTx" presStyleLbl="bgAccFollowNode1" presStyleIdx="1" presStyleCnt="12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A5131306-316C-4E41-A237-44F04D11A05A}" type="pres">
      <dgm:prSet presAssocID="{B960D441-6302-4997-91D6-A99FF720929B}" presName="comp" presStyleCnt="0"/>
      <dgm:spPr/>
      <dgm:t>
        <a:bodyPr/>
        <a:lstStyle/>
        <a:p>
          <a:endParaRPr lang="th-TH"/>
        </a:p>
      </dgm:t>
    </dgm:pt>
    <dgm:pt modelId="{EF420B7F-AD85-4C59-AE55-0970BEC0BFEC}" type="pres">
      <dgm:prSet presAssocID="{B960D441-6302-4997-91D6-A99FF720929B}" presName="child" presStyleLbl="bgAccFollowNode1" presStyleIdx="2" presStyleCnt="12"/>
      <dgm:spPr/>
      <dgm:t>
        <a:bodyPr/>
        <a:lstStyle/>
        <a:p>
          <a:endParaRPr lang="th-TH"/>
        </a:p>
      </dgm:t>
    </dgm:pt>
    <dgm:pt modelId="{817E69C1-EBED-44DB-A92E-7D2426E4A1D9}" type="pres">
      <dgm:prSet presAssocID="{B960D441-6302-4997-91D6-A99FF720929B}" presName="childTx" presStyleLbl="bgAccFollowNode1" presStyleIdx="2" presStyleCnt="12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9F728B3F-3DA2-44FD-A4C9-D397BBBFABB6}" type="pres">
      <dgm:prSet presAssocID="{0F7C72FD-683F-42C6-94A9-DA79A99A74D8}" presName="comp" presStyleCnt="0"/>
      <dgm:spPr/>
      <dgm:t>
        <a:bodyPr/>
        <a:lstStyle/>
        <a:p>
          <a:endParaRPr lang="th-TH"/>
        </a:p>
      </dgm:t>
    </dgm:pt>
    <dgm:pt modelId="{D653EA7D-3EA1-4543-9C94-03C22AFD5510}" type="pres">
      <dgm:prSet presAssocID="{0F7C72FD-683F-42C6-94A9-DA79A99A74D8}" presName="child" presStyleLbl="bgAccFollowNode1" presStyleIdx="3" presStyleCnt="12"/>
      <dgm:spPr/>
      <dgm:t>
        <a:bodyPr/>
        <a:lstStyle/>
        <a:p>
          <a:endParaRPr lang="th-TH"/>
        </a:p>
      </dgm:t>
    </dgm:pt>
    <dgm:pt modelId="{E0423288-99BA-4DC8-B9C7-4D8931AA690F}" type="pres">
      <dgm:prSet presAssocID="{0F7C72FD-683F-42C6-94A9-DA79A99A74D8}" presName="childTx" presStyleLbl="bgAccFollowNode1" presStyleIdx="3" presStyleCnt="12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55A505FA-1C2B-4738-8750-527344EC7987}" type="pres">
      <dgm:prSet presAssocID="{925918FC-77A3-4840-AB90-897D85859E39}" presName="negSpace" presStyleCnt="0"/>
      <dgm:spPr/>
      <dgm:t>
        <a:bodyPr/>
        <a:lstStyle/>
        <a:p>
          <a:endParaRPr lang="th-TH"/>
        </a:p>
      </dgm:t>
    </dgm:pt>
    <dgm:pt modelId="{25E52FB2-C68E-4D81-850A-BEA9829B7B67}" type="pres">
      <dgm:prSet presAssocID="{925918FC-77A3-4840-AB90-897D85859E39}" presName="circle" presStyleLbl="node1" presStyleIdx="0" presStyleCnt="3"/>
      <dgm:spPr/>
      <dgm:t>
        <a:bodyPr/>
        <a:lstStyle/>
        <a:p>
          <a:endParaRPr lang="th-TH"/>
        </a:p>
      </dgm:t>
    </dgm:pt>
    <dgm:pt modelId="{E80EC906-4D76-43D3-BFA5-FBD647BBC1DB}" type="pres">
      <dgm:prSet presAssocID="{BCA26EBC-90DC-4C84-ABC1-09317A71404E}" presName="transSpace" presStyleCnt="0"/>
      <dgm:spPr/>
      <dgm:t>
        <a:bodyPr/>
        <a:lstStyle/>
        <a:p>
          <a:endParaRPr lang="th-TH"/>
        </a:p>
      </dgm:t>
    </dgm:pt>
    <dgm:pt modelId="{7F4FA012-5F22-402E-80BC-8BAA78F43028}" type="pres">
      <dgm:prSet presAssocID="{AEC48924-0B6A-4468-84A0-7A2ADAE394D8}" presName="posSpace" presStyleCnt="0"/>
      <dgm:spPr/>
      <dgm:t>
        <a:bodyPr/>
        <a:lstStyle/>
        <a:p>
          <a:endParaRPr lang="th-TH"/>
        </a:p>
      </dgm:t>
    </dgm:pt>
    <dgm:pt modelId="{BF82BA1A-53B3-4CF4-9B27-C14815908EFC}" type="pres">
      <dgm:prSet presAssocID="{AEC48924-0B6A-4468-84A0-7A2ADAE394D8}" presName="vertFlow" presStyleCnt="0"/>
      <dgm:spPr/>
      <dgm:t>
        <a:bodyPr/>
        <a:lstStyle/>
        <a:p>
          <a:endParaRPr lang="th-TH"/>
        </a:p>
      </dgm:t>
    </dgm:pt>
    <dgm:pt modelId="{F71164F9-DF82-4C71-B17B-A13048394459}" type="pres">
      <dgm:prSet presAssocID="{AEC48924-0B6A-4468-84A0-7A2ADAE394D8}" presName="topSpace" presStyleCnt="0"/>
      <dgm:spPr/>
      <dgm:t>
        <a:bodyPr/>
        <a:lstStyle/>
        <a:p>
          <a:endParaRPr lang="th-TH"/>
        </a:p>
      </dgm:t>
    </dgm:pt>
    <dgm:pt modelId="{4F310732-640F-4760-8AD0-2B6A679C7E4D}" type="pres">
      <dgm:prSet presAssocID="{AEC48924-0B6A-4468-84A0-7A2ADAE394D8}" presName="firstComp" presStyleCnt="0"/>
      <dgm:spPr/>
      <dgm:t>
        <a:bodyPr/>
        <a:lstStyle/>
        <a:p>
          <a:endParaRPr lang="th-TH"/>
        </a:p>
      </dgm:t>
    </dgm:pt>
    <dgm:pt modelId="{84D257BD-F49F-4C9D-904C-6955450074A6}" type="pres">
      <dgm:prSet presAssocID="{AEC48924-0B6A-4468-84A0-7A2ADAE394D8}" presName="firstChild" presStyleLbl="bgAccFollowNode1" presStyleIdx="4" presStyleCnt="12" custScaleY="73286"/>
      <dgm:spPr/>
      <dgm:t>
        <a:bodyPr/>
        <a:lstStyle/>
        <a:p>
          <a:endParaRPr lang="th-TH"/>
        </a:p>
      </dgm:t>
    </dgm:pt>
    <dgm:pt modelId="{0E0AD3D6-29FD-4156-9DEB-CE43F8B905FE}" type="pres">
      <dgm:prSet presAssocID="{AEC48924-0B6A-4468-84A0-7A2ADAE394D8}" presName="firstChildTx" presStyleLbl="bgAccFollowNode1" presStyleIdx="4" presStyleCnt="12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10ED7F9F-F0AE-48DB-B7F4-3C582BA5892D}" type="pres">
      <dgm:prSet presAssocID="{D967348E-7073-4139-9F83-3BB190DEB569}" presName="comp" presStyleCnt="0"/>
      <dgm:spPr/>
      <dgm:t>
        <a:bodyPr/>
        <a:lstStyle/>
        <a:p>
          <a:endParaRPr lang="th-TH"/>
        </a:p>
      </dgm:t>
    </dgm:pt>
    <dgm:pt modelId="{BF58E4DA-21AC-4672-A412-C3EF900FADFF}" type="pres">
      <dgm:prSet presAssocID="{D967348E-7073-4139-9F83-3BB190DEB569}" presName="child" presStyleLbl="bgAccFollowNode1" presStyleIdx="5" presStyleCnt="12" custScaleY="70852"/>
      <dgm:spPr/>
      <dgm:t>
        <a:bodyPr/>
        <a:lstStyle/>
        <a:p>
          <a:endParaRPr lang="th-TH"/>
        </a:p>
      </dgm:t>
    </dgm:pt>
    <dgm:pt modelId="{8B406E4A-D1FF-46F0-9367-534CE4326910}" type="pres">
      <dgm:prSet presAssocID="{D967348E-7073-4139-9F83-3BB190DEB569}" presName="childTx" presStyleLbl="bgAccFollowNode1" presStyleIdx="5" presStyleCnt="12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5FFC891D-FDA0-4DD2-8708-E00D2A198638}" type="pres">
      <dgm:prSet presAssocID="{63E4B85C-F9F6-40ED-A9D7-F50AC94D3FB7}" presName="comp" presStyleCnt="0"/>
      <dgm:spPr/>
      <dgm:t>
        <a:bodyPr/>
        <a:lstStyle/>
        <a:p>
          <a:endParaRPr lang="th-TH"/>
        </a:p>
      </dgm:t>
    </dgm:pt>
    <dgm:pt modelId="{97351FFB-9D23-47CB-9CF6-167BAC7D1F5C}" type="pres">
      <dgm:prSet presAssocID="{63E4B85C-F9F6-40ED-A9D7-F50AC94D3FB7}" presName="child" presStyleLbl="bgAccFollowNode1" presStyleIdx="6" presStyleCnt="12"/>
      <dgm:spPr/>
      <dgm:t>
        <a:bodyPr/>
        <a:lstStyle/>
        <a:p>
          <a:endParaRPr lang="th-TH"/>
        </a:p>
      </dgm:t>
    </dgm:pt>
    <dgm:pt modelId="{D52D2C31-EAD7-4D03-AC81-115AC3EDFF6B}" type="pres">
      <dgm:prSet presAssocID="{63E4B85C-F9F6-40ED-A9D7-F50AC94D3FB7}" presName="childTx" presStyleLbl="bgAccFollowNode1" presStyleIdx="6" presStyleCnt="12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B64A5691-2A72-4583-8046-10EDEABDC729}" type="pres">
      <dgm:prSet presAssocID="{389BD078-5669-42D0-B960-A295DFAAF57D}" presName="comp" presStyleCnt="0"/>
      <dgm:spPr/>
      <dgm:t>
        <a:bodyPr/>
        <a:lstStyle/>
        <a:p>
          <a:endParaRPr lang="th-TH"/>
        </a:p>
      </dgm:t>
    </dgm:pt>
    <dgm:pt modelId="{68F9102F-BAD0-4223-9F95-0861EA73F575}" type="pres">
      <dgm:prSet presAssocID="{389BD078-5669-42D0-B960-A295DFAAF57D}" presName="child" presStyleLbl="bgAccFollowNode1" presStyleIdx="7" presStyleCnt="12"/>
      <dgm:spPr/>
      <dgm:t>
        <a:bodyPr/>
        <a:lstStyle/>
        <a:p>
          <a:endParaRPr lang="th-TH"/>
        </a:p>
      </dgm:t>
    </dgm:pt>
    <dgm:pt modelId="{C51BADB6-11C9-42C7-AB8F-C5D7D5849CCA}" type="pres">
      <dgm:prSet presAssocID="{389BD078-5669-42D0-B960-A295DFAAF57D}" presName="childTx" presStyleLbl="bgAccFollowNode1" presStyleIdx="7" presStyleCnt="12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5A3FDB7D-ED2D-4EC6-855A-574A31F9B0C1}" type="pres">
      <dgm:prSet presAssocID="{AEC48924-0B6A-4468-84A0-7A2ADAE394D8}" presName="negSpace" presStyleCnt="0"/>
      <dgm:spPr/>
      <dgm:t>
        <a:bodyPr/>
        <a:lstStyle/>
        <a:p>
          <a:endParaRPr lang="th-TH"/>
        </a:p>
      </dgm:t>
    </dgm:pt>
    <dgm:pt modelId="{1521602F-3F88-4BFE-8566-E4BF94D4A107}" type="pres">
      <dgm:prSet presAssocID="{AEC48924-0B6A-4468-84A0-7A2ADAE394D8}" presName="circle" presStyleLbl="node1" presStyleIdx="1" presStyleCnt="3"/>
      <dgm:spPr/>
      <dgm:t>
        <a:bodyPr/>
        <a:lstStyle/>
        <a:p>
          <a:endParaRPr lang="th-TH"/>
        </a:p>
      </dgm:t>
    </dgm:pt>
    <dgm:pt modelId="{71DCD36F-57B4-479E-989A-9FEC6F3A9C60}" type="pres">
      <dgm:prSet presAssocID="{E0CA1918-EB80-4D6C-896F-156EF447B6B3}" presName="transSpace" presStyleCnt="0"/>
      <dgm:spPr/>
      <dgm:t>
        <a:bodyPr/>
        <a:lstStyle/>
        <a:p>
          <a:endParaRPr lang="th-TH"/>
        </a:p>
      </dgm:t>
    </dgm:pt>
    <dgm:pt modelId="{8F500FDC-B51F-4B84-9AD4-999B51E2BDE8}" type="pres">
      <dgm:prSet presAssocID="{DC6203CA-D5AE-47B1-8485-4C038A41CC24}" presName="posSpace" presStyleCnt="0"/>
      <dgm:spPr/>
      <dgm:t>
        <a:bodyPr/>
        <a:lstStyle/>
        <a:p>
          <a:endParaRPr lang="th-TH"/>
        </a:p>
      </dgm:t>
    </dgm:pt>
    <dgm:pt modelId="{1F011C49-5F36-4AF5-8374-79A79A679E3B}" type="pres">
      <dgm:prSet presAssocID="{DC6203CA-D5AE-47B1-8485-4C038A41CC24}" presName="vertFlow" presStyleCnt="0"/>
      <dgm:spPr/>
      <dgm:t>
        <a:bodyPr/>
        <a:lstStyle/>
        <a:p>
          <a:endParaRPr lang="th-TH"/>
        </a:p>
      </dgm:t>
    </dgm:pt>
    <dgm:pt modelId="{0ADBE14D-8A51-49B9-AC44-C7D7E829250B}" type="pres">
      <dgm:prSet presAssocID="{DC6203CA-D5AE-47B1-8485-4C038A41CC24}" presName="topSpace" presStyleCnt="0"/>
      <dgm:spPr/>
      <dgm:t>
        <a:bodyPr/>
        <a:lstStyle/>
        <a:p>
          <a:endParaRPr lang="th-TH"/>
        </a:p>
      </dgm:t>
    </dgm:pt>
    <dgm:pt modelId="{34EA3841-FEF8-4982-9DBB-CA0AAC45981F}" type="pres">
      <dgm:prSet presAssocID="{DC6203CA-D5AE-47B1-8485-4C038A41CC24}" presName="firstComp" presStyleCnt="0"/>
      <dgm:spPr/>
      <dgm:t>
        <a:bodyPr/>
        <a:lstStyle/>
        <a:p>
          <a:endParaRPr lang="th-TH"/>
        </a:p>
      </dgm:t>
    </dgm:pt>
    <dgm:pt modelId="{B37FC0DF-A0AF-41A9-9E68-C2FED401826B}" type="pres">
      <dgm:prSet presAssocID="{DC6203CA-D5AE-47B1-8485-4C038A41CC24}" presName="firstChild" presStyleLbl="bgAccFollowNode1" presStyleIdx="8" presStyleCnt="12" custScaleY="73286"/>
      <dgm:spPr/>
      <dgm:t>
        <a:bodyPr/>
        <a:lstStyle/>
        <a:p>
          <a:endParaRPr lang="th-TH"/>
        </a:p>
      </dgm:t>
    </dgm:pt>
    <dgm:pt modelId="{A3211A0C-DDE0-4575-81C7-AF6B6F41D562}" type="pres">
      <dgm:prSet presAssocID="{DC6203CA-D5AE-47B1-8485-4C038A41CC24}" presName="firstChildTx" presStyleLbl="bgAccFollowNode1" presStyleIdx="8" presStyleCnt="12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F61C966C-72BE-4765-B2B2-7D796C01BC11}" type="pres">
      <dgm:prSet presAssocID="{2B9FC0F4-660F-4D47-9114-46DF396E8E7B}" presName="comp" presStyleCnt="0"/>
      <dgm:spPr/>
      <dgm:t>
        <a:bodyPr/>
        <a:lstStyle/>
        <a:p>
          <a:endParaRPr lang="th-TH"/>
        </a:p>
      </dgm:t>
    </dgm:pt>
    <dgm:pt modelId="{8BB5A196-E474-4B04-B4D7-C641B92A23B4}" type="pres">
      <dgm:prSet presAssocID="{2B9FC0F4-660F-4D47-9114-46DF396E8E7B}" presName="child" presStyleLbl="bgAccFollowNode1" presStyleIdx="9" presStyleCnt="12" custScaleY="70852"/>
      <dgm:spPr/>
      <dgm:t>
        <a:bodyPr/>
        <a:lstStyle/>
        <a:p>
          <a:endParaRPr lang="th-TH"/>
        </a:p>
      </dgm:t>
    </dgm:pt>
    <dgm:pt modelId="{2335FDAD-8298-4C62-8096-A0A461B159E2}" type="pres">
      <dgm:prSet presAssocID="{2B9FC0F4-660F-4D47-9114-46DF396E8E7B}" presName="childTx" presStyleLbl="bgAccFollowNode1" presStyleIdx="9" presStyleCnt="12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610BC5A1-A7E0-4A25-9E6B-5B085BE4AEE5}" type="pres">
      <dgm:prSet presAssocID="{61FB46F1-2F1A-49DD-B9FB-80E0AC8BBE93}" presName="comp" presStyleCnt="0"/>
      <dgm:spPr/>
      <dgm:t>
        <a:bodyPr/>
        <a:lstStyle/>
        <a:p>
          <a:endParaRPr lang="th-TH"/>
        </a:p>
      </dgm:t>
    </dgm:pt>
    <dgm:pt modelId="{716F9DBB-C909-4196-8A6C-EB9A2DF977F1}" type="pres">
      <dgm:prSet presAssocID="{61FB46F1-2F1A-49DD-B9FB-80E0AC8BBE93}" presName="child" presStyleLbl="bgAccFollowNode1" presStyleIdx="10" presStyleCnt="12"/>
      <dgm:spPr/>
      <dgm:t>
        <a:bodyPr/>
        <a:lstStyle/>
        <a:p>
          <a:endParaRPr lang="th-TH"/>
        </a:p>
      </dgm:t>
    </dgm:pt>
    <dgm:pt modelId="{E0D49FDB-E88B-4F49-B179-DEFD6A573493}" type="pres">
      <dgm:prSet presAssocID="{61FB46F1-2F1A-49DD-B9FB-80E0AC8BBE93}" presName="childTx" presStyleLbl="bgAccFollowNode1" presStyleIdx="10" presStyleCnt="12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2721058A-AAAC-4FCA-AE1E-869FFBF1CB76}" type="pres">
      <dgm:prSet presAssocID="{E008615D-BF23-4194-91A3-3C5F08F7A2EB}" presName="comp" presStyleCnt="0"/>
      <dgm:spPr/>
      <dgm:t>
        <a:bodyPr/>
        <a:lstStyle/>
        <a:p>
          <a:endParaRPr lang="th-TH"/>
        </a:p>
      </dgm:t>
    </dgm:pt>
    <dgm:pt modelId="{D2E762B8-DB82-41D1-A993-5E08FAB0043E}" type="pres">
      <dgm:prSet presAssocID="{E008615D-BF23-4194-91A3-3C5F08F7A2EB}" presName="child" presStyleLbl="bgAccFollowNode1" presStyleIdx="11" presStyleCnt="12"/>
      <dgm:spPr/>
      <dgm:t>
        <a:bodyPr/>
        <a:lstStyle/>
        <a:p>
          <a:endParaRPr lang="th-TH"/>
        </a:p>
      </dgm:t>
    </dgm:pt>
    <dgm:pt modelId="{5FD0C17A-903D-4F2B-AE9A-3DD7433141A5}" type="pres">
      <dgm:prSet presAssocID="{E008615D-BF23-4194-91A3-3C5F08F7A2EB}" presName="childTx" presStyleLbl="bgAccFollowNode1" presStyleIdx="11" presStyleCnt="12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6A5DC025-F1EA-41B6-9BEB-05C926B46318}" type="pres">
      <dgm:prSet presAssocID="{DC6203CA-D5AE-47B1-8485-4C038A41CC24}" presName="negSpace" presStyleCnt="0"/>
      <dgm:spPr/>
      <dgm:t>
        <a:bodyPr/>
        <a:lstStyle/>
        <a:p>
          <a:endParaRPr lang="th-TH"/>
        </a:p>
      </dgm:t>
    </dgm:pt>
    <dgm:pt modelId="{574EC5EB-9A70-4EF4-BA04-A6E1D6E6589F}" type="pres">
      <dgm:prSet presAssocID="{DC6203CA-D5AE-47B1-8485-4C038A41CC24}" presName="circle" presStyleLbl="node1" presStyleIdx="2" presStyleCnt="3"/>
      <dgm:spPr/>
      <dgm:t>
        <a:bodyPr/>
        <a:lstStyle/>
        <a:p>
          <a:endParaRPr lang="th-TH"/>
        </a:p>
      </dgm:t>
    </dgm:pt>
  </dgm:ptLst>
  <dgm:cxnLst>
    <dgm:cxn modelId="{B43E7A11-27E6-4E49-8548-EE2904A6D57E}" type="presOf" srcId="{389BD078-5669-42D0-B960-A295DFAAF57D}" destId="{68F9102F-BAD0-4223-9F95-0861EA73F575}" srcOrd="0" destOrd="0" presId="urn:microsoft.com/office/officeart/2005/8/layout/hList9"/>
    <dgm:cxn modelId="{3F68FABF-F8DD-4115-9D2E-6B713B282303}" srcId="{925918FC-77A3-4840-AB90-897D85859E39}" destId="{B960D441-6302-4997-91D6-A99FF720929B}" srcOrd="2" destOrd="0" parTransId="{20458531-F1DD-4F0E-A207-33AEB532C6EC}" sibTransId="{086FB201-9F68-4528-AF87-509ED7290568}"/>
    <dgm:cxn modelId="{67C56892-E396-44DC-9EFF-6D48A4698F11}" type="presOf" srcId="{D967348E-7073-4139-9F83-3BB190DEB569}" destId="{8B406E4A-D1FF-46F0-9367-534CE4326910}" srcOrd="1" destOrd="0" presId="urn:microsoft.com/office/officeart/2005/8/layout/hList9"/>
    <dgm:cxn modelId="{324BA9AD-C820-49E0-B276-89647CF57148}" type="presOf" srcId="{61FB46F1-2F1A-49DD-B9FB-80E0AC8BBE93}" destId="{716F9DBB-C909-4196-8A6C-EB9A2DF977F1}" srcOrd="0" destOrd="0" presId="urn:microsoft.com/office/officeart/2005/8/layout/hList9"/>
    <dgm:cxn modelId="{753E26C2-676D-4E2E-90BC-49006522EE93}" type="presOf" srcId="{CFCE38DC-2929-4E4A-8369-2CAE5CB44A63}" destId="{2C18F4F8-965C-48B0-A9CF-A15EA5CD070C}" srcOrd="1" destOrd="0" presId="urn:microsoft.com/office/officeart/2005/8/layout/hList9"/>
    <dgm:cxn modelId="{D3FA945E-B76E-4189-BDC5-46102BD162B3}" type="presOf" srcId="{B960D441-6302-4997-91D6-A99FF720929B}" destId="{EF420B7F-AD85-4C59-AE55-0970BEC0BFEC}" srcOrd="0" destOrd="0" presId="urn:microsoft.com/office/officeart/2005/8/layout/hList9"/>
    <dgm:cxn modelId="{18E499E3-A080-406A-9E0D-C4D4E7FD1153}" type="presOf" srcId="{DC6203CA-D5AE-47B1-8485-4C038A41CC24}" destId="{574EC5EB-9A70-4EF4-BA04-A6E1D6E6589F}" srcOrd="0" destOrd="0" presId="urn:microsoft.com/office/officeart/2005/8/layout/hList9"/>
    <dgm:cxn modelId="{DFB89AF8-ABCB-4E60-A6F5-755895625B27}" type="presOf" srcId="{C17D342B-EE6A-4A92-9984-9D299356CD8C}" destId="{CDF75C9D-2A91-4B44-AE21-6DFDF8011442}" srcOrd="0" destOrd="0" presId="urn:microsoft.com/office/officeart/2005/8/layout/hList9"/>
    <dgm:cxn modelId="{8E8AF727-C766-4F64-967D-591026CEB105}" srcId="{DC6203CA-D5AE-47B1-8485-4C038A41CC24}" destId="{2B9FC0F4-660F-4D47-9114-46DF396E8E7B}" srcOrd="1" destOrd="0" parTransId="{AEC6FC03-7D3F-4B90-A1D4-B3DCECA62597}" sibTransId="{B52E80DC-AE29-4640-944C-9A0B42EAD184}"/>
    <dgm:cxn modelId="{4ABC01BD-1BA7-4066-89E0-AAEE7A95AF63}" type="presOf" srcId="{63E4B85C-F9F6-40ED-A9D7-F50AC94D3FB7}" destId="{97351FFB-9D23-47CB-9CF6-167BAC7D1F5C}" srcOrd="0" destOrd="0" presId="urn:microsoft.com/office/officeart/2005/8/layout/hList9"/>
    <dgm:cxn modelId="{86C03F62-0D16-4E11-870F-8B89A5980E0F}" type="presOf" srcId="{AEC48924-0B6A-4468-84A0-7A2ADAE394D8}" destId="{1521602F-3F88-4BFE-8566-E4BF94D4A107}" srcOrd="0" destOrd="0" presId="urn:microsoft.com/office/officeart/2005/8/layout/hList9"/>
    <dgm:cxn modelId="{83BE7BAB-BBEB-44D6-9454-99C780AA445E}" srcId="{DC6203CA-D5AE-47B1-8485-4C038A41CC24}" destId="{E008615D-BF23-4194-91A3-3C5F08F7A2EB}" srcOrd="3" destOrd="0" parTransId="{63E9EE72-7C2C-4E8D-9C0A-7160E6D74DA2}" sibTransId="{A3BD7FA7-E3F2-43EA-B623-903D0AE9B9CD}"/>
    <dgm:cxn modelId="{B3526B8D-D8E4-4E38-B47E-29F082394113}" type="presOf" srcId="{14C9A644-B5AE-4125-84FB-3E1073210C1A}" destId="{B37FC0DF-A0AF-41A9-9E68-C2FED401826B}" srcOrd="0" destOrd="0" presId="urn:microsoft.com/office/officeart/2005/8/layout/hList9"/>
    <dgm:cxn modelId="{C86236D0-7C12-405F-892C-B957176921E0}" type="presOf" srcId="{E008615D-BF23-4194-91A3-3C5F08F7A2EB}" destId="{5FD0C17A-903D-4F2B-AE9A-3DD7433141A5}" srcOrd="1" destOrd="0" presId="urn:microsoft.com/office/officeart/2005/8/layout/hList9"/>
    <dgm:cxn modelId="{F4F1EC75-C149-47F6-A229-B80054F2BEDC}" type="presOf" srcId="{34010BB2-61B3-4AB6-90C6-360F7E823234}" destId="{84D257BD-F49F-4C9D-904C-6955450074A6}" srcOrd="0" destOrd="0" presId="urn:microsoft.com/office/officeart/2005/8/layout/hList9"/>
    <dgm:cxn modelId="{0FE182B3-A6DA-42BF-824D-E8D03B6C2CB3}" srcId="{8680C932-1241-4C5B-BB82-149B3B9C0B3D}" destId="{DC6203CA-D5AE-47B1-8485-4C038A41CC24}" srcOrd="2" destOrd="0" parTransId="{5AFF1AFA-EA4D-4A8B-B4FB-083B7F129EF7}" sibTransId="{52E71DC6-259A-46FA-A8D1-8BF8D02EECEC}"/>
    <dgm:cxn modelId="{95F387AB-A3D8-4217-A91E-3AACF538885F}" type="presOf" srcId="{61FB46F1-2F1A-49DD-B9FB-80E0AC8BBE93}" destId="{E0D49FDB-E88B-4F49-B179-DEFD6A573493}" srcOrd="1" destOrd="0" presId="urn:microsoft.com/office/officeart/2005/8/layout/hList9"/>
    <dgm:cxn modelId="{1ADF7AEB-0237-4EE4-9241-98C166A54C0B}" type="presOf" srcId="{B960D441-6302-4997-91D6-A99FF720929B}" destId="{817E69C1-EBED-44DB-A92E-7D2426E4A1D9}" srcOrd="1" destOrd="0" presId="urn:microsoft.com/office/officeart/2005/8/layout/hList9"/>
    <dgm:cxn modelId="{E2CCE656-F221-4C01-8490-DCA2A543A06B}" srcId="{AEC48924-0B6A-4468-84A0-7A2ADAE394D8}" destId="{63E4B85C-F9F6-40ED-A9D7-F50AC94D3FB7}" srcOrd="2" destOrd="0" parTransId="{808692F0-FD45-4E18-B2CF-C8CC0DDFA312}" sibTransId="{432F0D16-5933-4DA7-A09B-16D68051DC76}"/>
    <dgm:cxn modelId="{3A178E7A-3260-490F-9051-C810248D632B}" type="presOf" srcId="{D967348E-7073-4139-9F83-3BB190DEB569}" destId="{BF58E4DA-21AC-4672-A412-C3EF900FADFF}" srcOrd="0" destOrd="0" presId="urn:microsoft.com/office/officeart/2005/8/layout/hList9"/>
    <dgm:cxn modelId="{63166BAD-011F-40D9-83AC-5B35594FC7BF}" type="presOf" srcId="{34010BB2-61B3-4AB6-90C6-360F7E823234}" destId="{0E0AD3D6-29FD-4156-9DEB-CE43F8B905FE}" srcOrd="1" destOrd="0" presId="urn:microsoft.com/office/officeart/2005/8/layout/hList9"/>
    <dgm:cxn modelId="{148DFA02-92DB-4C1F-8BD8-2A08953D5EC6}" srcId="{925918FC-77A3-4840-AB90-897D85859E39}" destId="{C17D342B-EE6A-4A92-9984-9D299356CD8C}" srcOrd="1" destOrd="0" parTransId="{3393563D-3EFF-4593-A764-CFB26443D058}" sibTransId="{8D1EA982-D68B-4AD8-B0CD-57EC4C8DF58A}"/>
    <dgm:cxn modelId="{00FF34A4-85FB-49B5-BA23-47112BC4FF76}" type="presOf" srcId="{E008615D-BF23-4194-91A3-3C5F08F7A2EB}" destId="{D2E762B8-DB82-41D1-A993-5E08FAB0043E}" srcOrd="0" destOrd="0" presId="urn:microsoft.com/office/officeart/2005/8/layout/hList9"/>
    <dgm:cxn modelId="{77E643EC-3038-415D-B1C8-F74536E0AB5C}" type="presOf" srcId="{389BD078-5669-42D0-B960-A295DFAAF57D}" destId="{C51BADB6-11C9-42C7-AB8F-C5D7D5849CCA}" srcOrd="1" destOrd="0" presId="urn:microsoft.com/office/officeart/2005/8/layout/hList9"/>
    <dgm:cxn modelId="{EBA20B0F-33AE-43BD-8E0C-F225F7425985}" srcId="{DC6203CA-D5AE-47B1-8485-4C038A41CC24}" destId="{61FB46F1-2F1A-49DD-B9FB-80E0AC8BBE93}" srcOrd="2" destOrd="0" parTransId="{35C4E96D-0BA4-4EB0-99C8-37C1A8FECEC3}" sibTransId="{3643FCCA-BC14-404F-9696-3580B5A6C72B}"/>
    <dgm:cxn modelId="{CF4292DB-81E5-4A82-9134-A1363F35BA8B}" srcId="{925918FC-77A3-4840-AB90-897D85859E39}" destId="{0F7C72FD-683F-42C6-94A9-DA79A99A74D8}" srcOrd="3" destOrd="0" parTransId="{960D2F12-FB87-4E5D-A6E6-FB0076F75F48}" sibTransId="{30145F11-6D0C-4A95-BF1D-776CCE1F48C7}"/>
    <dgm:cxn modelId="{6C16E501-BEA9-4A4A-B3BA-9A09A0BB0E89}" type="presOf" srcId="{C17D342B-EE6A-4A92-9984-9D299356CD8C}" destId="{BC71AB8A-5050-4CE7-818F-065AA95A24DD}" srcOrd="1" destOrd="0" presId="urn:microsoft.com/office/officeart/2005/8/layout/hList9"/>
    <dgm:cxn modelId="{489CDF47-DC87-4789-A60D-80F935EF08CE}" type="presOf" srcId="{8680C932-1241-4C5B-BB82-149B3B9C0B3D}" destId="{7AF0C6E0-6970-4B33-9F52-88CAE1FE13C0}" srcOrd="0" destOrd="0" presId="urn:microsoft.com/office/officeart/2005/8/layout/hList9"/>
    <dgm:cxn modelId="{A761CCCC-9479-4E39-8017-500A2A088304}" srcId="{AEC48924-0B6A-4468-84A0-7A2ADAE394D8}" destId="{34010BB2-61B3-4AB6-90C6-360F7E823234}" srcOrd="0" destOrd="0" parTransId="{936E0DD4-FC48-49FA-8420-57D2000F0C2D}" sibTransId="{53A2C941-46FF-44DC-817C-F530605048EF}"/>
    <dgm:cxn modelId="{6C9CA444-92F3-4F1D-A70D-007A154D0FDA}" type="presOf" srcId="{CFCE38DC-2929-4E4A-8369-2CAE5CB44A63}" destId="{7881E691-EB1B-42E5-8236-51F79491A1A0}" srcOrd="0" destOrd="0" presId="urn:microsoft.com/office/officeart/2005/8/layout/hList9"/>
    <dgm:cxn modelId="{056AAA1D-8AEC-43A2-B3F2-9F662517985E}" srcId="{8680C932-1241-4C5B-BB82-149B3B9C0B3D}" destId="{925918FC-77A3-4840-AB90-897D85859E39}" srcOrd="0" destOrd="0" parTransId="{8081CD52-A85E-4749-BDCB-C63DDEB3BA0A}" sibTransId="{BCA26EBC-90DC-4C84-ABC1-09317A71404E}"/>
    <dgm:cxn modelId="{E5BFDED2-BED2-4B5F-8D62-811F035B4B7C}" srcId="{925918FC-77A3-4840-AB90-897D85859E39}" destId="{CFCE38DC-2929-4E4A-8369-2CAE5CB44A63}" srcOrd="0" destOrd="0" parTransId="{FEC6DFD1-5E4B-47C3-8040-26DF86C3FDCD}" sibTransId="{5CFBAAA4-C0EE-4C9C-91CC-4365A7816868}"/>
    <dgm:cxn modelId="{40E3A59E-32F6-41EF-B9D9-8C017BFAEFD0}" type="presOf" srcId="{0F7C72FD-683F-42C6-94A9-DA79A99A74D8}" destId="{D653EA7D-3EA1-4543-9C94-03C22AFD5510}" srcOrd="0" destOrd="0" presId="urn:microsoft.com/office/officeart/2005/8/layout/hList9"/>
    <dgm:cxn modelId="{547E2C6E-D9C1-4938-BF5D-A311D7BE7310}" srcId="{AEC48924-0B6A-4468-84A0-7A2ADAE394D8}" destId="{389BD078-5669-42D0-B960-A295DFAAF57D}" srcOrd="3" destOrd="0" parTransId="{0275EBBF-E922-4D11-91BD-0793E71CF9DF}" sibTransId="{A0C32CC9-8038-4EFD-BFE7-BD3461E8BAE8}"/>
    <dgm:cxn modelId="{D2166945-F0D2-487D-B953-A82686E4B48B}" type="presOf" srcId="{0F7C72FD-683F-42C6-94A9-DA79A99A74D8}" destId="{E0423288-99BA-4DC8-B9C7-4D8931AA690F}" srcOrd="1" destOrd="0" presId="urn:microsoft.com/office/officeart/2005/8/layout/hList9"/>
    <dgm:cxn modelId="{D0B974DF-BE5A-4B61-869A-D9639193951D}" type="presOf" srcId="{63E4B85C-F9F6-40ED-A9D7-F50AC94D3FB7}" destId="{D52D2C31-EAD7-4D03-AC81-115AC3EDFF6B}" srcOrd="1" destOrd="0" presId="urn:microsoft.com/office/officeart/2005/8/layout/hList9"/>
    <dgm:cxn modelId="{9E850331-9732-4783-9341-79B876FD203D}" type="presOf" srcId="{925918FC-77A3-4840-AB90-897D85859E39}" destId="{25E52FB2-C68E-4D81-850A-BEA9829B7B67}" srcOrd="0" destOrd="0" presId="urn:microsoft.com/office/officeart/2005/8/layout/hList9"/>
    <dgm:cxn modelId="{A3C67CD2-7779-4096-B451-75840D2F2FCA}" srcId="{AEC48924-0B6A-4468-84A0-7A2ADAE394D8}" destId="{D967348E-7073-4139-9F83-3BB190DEB569}" srcOrd="1" destOrd="0" parTransId="{ECFED175-AE00-47A4-890E-353BA17707A1}" sibTransId="{B139462A-6259-4371-A3C0-6C3BB179F7B1}"/>
    <dgm:cxn modelId="{1FFAAB5C-8642-4C20-B9A1-91221F61ADB0}" srcId="{DC6203CA-D5AE-47B1-8485-4C038A41CC24}" destId="{14C9A644-B5AE-4125-84FB-3E1073210C1A}" srcOrd="0" destOrd="0" parTransId="{5505CF5E-E630-4F90-8775-3928001805B8}" sibTransId="{3349F394-6C9E-4A44-9B1A-254406A12E2E}"/>
    <dgm:cxn modelId="{D6B3067B-446E-43FC-93FF-B937013FA652}" type="presOf" srcId="{2B9FC0F4-660F-4D47-9114-46DF396E8E7B}" destId="{2335FDAD-8298-4C62-8096-A0A461B159E2}" srcOrd="1" destOrd="0" presId="urn:microsoft.com/office/officeart/2005/8/layout/hList9"/>
    <dgm:cxn modelId="{9C2E8ADC-BC71-4B40-8F50-89879FC80D71}" type="presOf" srcId="{14C9A644-B5AE-4125-84FB-3E1073210C1A}" destId="{A3211A0C-DDE0-4575-81C7-AF6B6F41D562}" srcOrd="1" destOrd="0" presId="urn:microsoft.com/office/officeart/2005/8/layout/hList9"/>
    <dgm:cxn modelId="{AB1C3A48-1776-4360-AC0E-1623867617F4}" srcId="{8680C932-1241-4C5B-BB82-149B3B9C0B3D}" destId="{AEC48924-0B6A-4468-84A0-7A2ADAE394D8}" srcOrd="1" destOrd="0" parTransId="{2BF35C70-C637-43C0-81B2-0BBE6596163E}" sibTransId="{E0CA1918-EB80-4D6C-896F-156EF447B6B3}"/>
    <dgm:cxn modelId="{F9F79EEC-A5BE-426D-B2C2-7A318EFC360B}" type="presOf" srcId="{2B9FC0F4-660F-4D47-9114-46DF396E8E7B}" destId="{8BB5A196-E474-4B04-B4D7-C641B92A23B4}" srcOrd="0" destOrd="0" presId="urn:microsoft.com/office/officeart/2005/8/layout/hList9"/>
    <dgm:cxn modelId="{5805A535-8E5F-4F50-A5B7-3470A6DE684F}" type="presParOf" srcId="{7AF0C6E0-6970-4B33-9F52-88CAE1FE13C0}" destId="{1EDAE2F0-CA87-45E9-A89A-78B4C092DE82}" srcOrd="0" destOrd="0" presId="urn:microsoft.com/office/officeart/2005/8/layout/hList9"/>
    <dgm:cxn modelId="{AD46ED5B-A46C-4C30-9438-96566105467A}" type="presParOf" srcId="{7AF0C6E0-6970-4B33-9F52-88CAE1FE13C0}" destId="{AC535175-6E89-4704-9B17-32DDCEFCFBE0}" srcOrd="1" destOrd="0" presId="urn:microsoft.com/office/officeart/2005/8/layout/hList9"/>
    <dgm:cxn modelId="{DDD01279-8DC2-4E2F-8E34-6D99336B7EA8}" type="presParOf" srcId="{AC535175-6E89-4704-9B17-32DDCEFCFBE0}" destId="{2BD4DA56-439F-4146-94C4-36E3F8F32AD6}" srcOrd="0" destOrd="0" presId="urn:microsoft.com/office/officeart/2005/8/layout/hList9"/>
    <dgm:cxn modelId="{C3E15D75-C499-4D4E-B80C-2FDA6E5D99F9}" type="presParOf" srcId="{AC535175-6E89-4704-9B17-32DDCEFCFBE0}" destId="{A896EA7A-1D39-456F-B662-F8BC4FC2CBFF}" srcOrd="1" destOrd="0" presId="urn:microsoft.com/office/officeart/2005/8/layout/hList9"/>
    <dgm:cxn modelId="{142F50FB-8E5F-4AE3-BE11-AC181332DE54}" type="presParOf" srcId="{A896EA7A-1D39-456F-B662-F8BC4FC2CBFF}" destId="{7881E691-EB1B-42E5-8236-51F79491A1A0}" srcOrd="0" destOrd="0" presId="urn:microsoft.com/office/officeart/2005/8/layout/hList9"/>
    <dgm:cxn modelId="{689399C4-6B0C-4D84-BED2-C347FB2A3560}" type="presParOf" srcId="{A896EA7A-1D39-456F-B662-F8BC4FC2CBFF}" destId="{2C18F4F8-965C-48B0-A9CF-A15EA5CD070C}" srcOrd="1" destOrd="0" presId="urn:microsoft.com/office/officeart/2005/8/layout/hList9"/>
    <dgm:cxn modelId="{8D2947F5-46D5-4991-89B6-86B24EF4E20A}" type="presParOf" srcId="{AC535175-6E89-4704-9B17-32DDCEFCFBE0}" destId="{00D531F9-849A-460F-A613-DF7EB521CF53}" srcOrd="2" destOrd="0" presId="urn:microsoft.com/office/officeart/2005/8/layout/hList9"/>
    <dgm:cxn modelId="{3224D5C2-69AF-4E90-AB75-D66698D896B1}" type="presParOf" srcId="{00D531F9-849A-460F-A613-DF7EB521CF53}" destId="{CDF75C9D-2A91-4B44-AE21-6DFDF8011442}" srcOrd="0" destOrd="0" presId="urn:microsoft.com/office/officeart/2005/8/layout/hList9"/>
    <dgm:cxn modelId="{5A593899-226D-4FA3-B028-85360921486B}" type="presParOf" srcId="{00D531F9-849A-460F-A613-DF7EB521CF53}" destId="{BC71AB8A-5050-4CE7-818F-065AA95A24DD}" srcOrd="1" destOrd="0" presId="urn:microsoft.com/office/officeart/2005/8/layout/hList9"/>
    <dgm:cxn modelId="{639CD1D6-B13D-4C9D-9AE1-71C0DC35381B}" type="presParOf" srcId="{AC535175-6E89-4704-9B17-32DDCEFCFBE0}" destId="{A5131306-316C-4E41-A237-44F04D11A05A}" srcOrd="3" destOrd="0" presId="urn:microsoft.com/office/officeart/2005/8/layout/hList9"/>
    <dgm:cxn modelId="{148ABC0E-D47F-4F84-B4CB-D5835E4DB454}" type="presParOf" srcId="{A5131306-316C-4E41-A237-44F04D11A05A}" destId="{EF420B7F-AD85-4C59-AE55-0970BEC0BFEC}" srcOrd="0" destOrd="0" presId="urn:microsoft.com/office/officeart/2005/8/layout/hList9"/>
    <dgm:cxn modelId="{6F69B8BA-EACB-42A5-AAEB-1FF4C6CE2887}" type="presParOf" srcId="{A5131306-316C-4E41-A237-44F04D11A05A}" destId="{817E69C1-EBED-44DB-A92E-7D2426E4A1D9}" srcOrd="1" destOrd="0" presId="urn:microsoft.com/office/officeart/2005/8/layout/hList9"/>
    <dgm:cxn modelId="{6A68A34E-2038-4243-975F-329ED3B495C2}" type="presParOf" srcId="{AC535175-6E89-4704-9B17-32DDCEFCFBE0}" destId="{9F728B3F-3DA2-44FD-A4C9-D397BBBFABB6}" srcOrd="4" destOrd="0" presId="urn:microsoft.com/office/officeart/2005/8/layout/hList9"/>
    <dgm:cxn modelId="{CA7D4BA8-DB02-456B-A8CE-529C39004030}" type="presParOf" srcId="{9F728B3F-3DA2-44FD-A4C9-D397BBBFABB6}" destId="{D653EA7D-3EA1-4543-9C94-03C22AFD5510}" srcOrd="0" destOrd="0" presId="urn:microsoft.com/office/officeart/2005/8/layout/hList9"/>
    <dgm:cxn modelId="{541F19C2-578B-49FB-8077-09B1F75AA348}" type="presParOf" srcId="{9F728B3F-3DA2-44FD-A4C9-D397BBBFABB6}" destId="{E0423288-99BA-4DC8-B9C7-4D8931AA690F}" srcOrd="1" destOrd="0" presId="urn:microsoft.com/office/officeart/2005/8/layout/hList9"/>
    <dgm:cxn modelId="{22ED9DAD-C5FC-48DF-8F8F-A6E3989304A4}" type="presParOf" srcId="{7AF0C6E0-6970-4B33-9F52-88CAE1FE13C0}" destId="{55A505FA-1C2B-4738-8750-527344EC7987}" srcOrd="2" destOrd="0" presId="urn:microsoft.com/office/officeart/2005/8/layout/hList9"/>
    <dgm:cxn modelId="{3AFEAF89-F263-40FD-B361-F1B1259D3B73}" type="presParOf" srcId="{7AF0C6E0-6970-4B33-9F52-88CAE1FE13C0}" destId="{25E52FB2-C68E-4D81-850A-BEA9829B7B67}" srcOrd="3" destOrd="0" presId="urn:microsoft.com/office/officeart/2005/8/layout/hList9"/>
    <dgm:cxn modelId="{048943FE-6082-49E0-8276-D6391586559E}" type="presParOf" srcId="{7AF0C6E0-6970-4B33-9F52-88CAE1FE13C0}" destId="{E80EC906-4D76-43D3-BFA5-FBD647BBC1DB}" srcOrd="4" destOrd="0" presId="urn:microsoft.com/office/officeart/2005/8/layout/hList9"/>
    <dgm:cxn modelId="{EADE174E-BB99-4771-AE51-C403FB3FB5BE}" type="presParOf" srcId="{7AF0C6E0-6970-4B33-9F52-88CAE1FE13C0}" destId="{7F4FA012-5F22-402E-80BC-8BAA78F43028}" srcOrd="5" destOrd="0" presId="urn:microsoft.com/office/officeart/2005/8/layout/hList9"/>
    <dgm:cxn modelId="{4FFF1968-BAB5-4BBD-B5DD-DABBE94803F8}" type="presParOf" srcId="{7AF0C6E0-6970-4B33-9F52-88CAE1FE13C0}" destId="{BF82BA1A-53B3-4CF4-9B27-C14815908EFC}" srcOrd="6" destOrd="0" presId="urn:microsoft.com/office/officeart/2005/8/layout/hList9"/>
    <dgm:cxn modelId="{22AB34F1-921E-4AB4-A207-36C84650FA3F}" type="presParOf" srcId="{BF82BA1A-53B3-4CF4-9B27-C14815908EFC}" destId="{F71164F9-DF82-4C71-B17B-A13048394459}" srcOrd="0" destOrd="0" presId="urn:microsoft.com/office/officeart/2005/8/layout/hList9"/>
    <dgm:cxn modelId="{2570ED9C-2F15-4AD7-920D-1449C1CF272F}" type="presParOf" srcId="{BF82BA1A-53B3-4CF4-9B27-C14815908EFC}" destId="{4F310732-640F-4760-8AD0-2B6A679C7E4D}" srcOrd="1" destOrd="0" presId="urn:microsoft.com/office/officeart/2005/8/layout/hList9"/>
    <dgm:cxn modelId="{83FEDC07-A84C-4705-962F-584BCAF4B4CF}" type="presParOf" srcId="{4F310732-640F-4760-8AD0-2B6A679C7E4D}" destId="{84D257BD-F49F-4C9D-904C-6955450074A6}" srcOrd="0" destOrd="0" presId="urn:microsoft.com/office/officeart/2005/8/layout/hList9"/>
    <dgm:cxn modelId="{8F483AB9-BC2C-4998-BCF5-3286B7C2EB36}" type="presParOf" srcId="{4F310732-640F-4760-8AD0-2B6A679C7E4D}" destId="{0E0AD3D6-29FD-4156-9DEB-CE43F8B905FE}" srcOrd="1" destOrd="0" presId="urn:microsoft.com/office/officeart/2005/8/layout/hList9"/>
    <dgm:cxn modelId="{16360201-63F5-4FD8-88AB-DCA44925EE80}" type="presParOf" srcId="{BF82BA1A-53B3-4CF4-9B27-C14815908EFC}" destId="{10ED7F9F-F0AE-48DB-B7F4-3C582BA5892D}" srcOrd="2" destOrd="0" presId="urn:microsoft.com/office/officeart/2005/8/layout/hList9"/>
    <dgm:cxn modelId="{CD2B652B-608F-46CA-B1C6-98EE39ACD31C}" type="presParOf" srcId="{10ED7F9F-F0AE-48DB-B7F4-3C582BA5892D}" destId="{BF58E4DA-21AC-4672-A412-C3EF900FADFF}" srcOrd="0" destOrd="0" presId="urn:microsoft.com/office/officeart/2005/8/layout/hList9"/>
    <dgm:cxn modelId="{702AA02D-03A9-455C-B3AD-DBEA45EAB142}" type="presParOf" srcId="{10ED7F9F-F0AE-48DB-B7F4-3C582BA5892D}" destId="{8B406E4A-D1FF-46F0-9367-534CE4326910}" srcOrd="1" destOrd="0" presId="urn:microsoft.com/office/officeart/2005/8/layout/hList9"/>
    <dgm:cxn modelId="{10BF5BF0-D3B2-40D4-AC1A-29872909AA69}" type="presParOf" srcId="{BF82BA1A-53B3-4CF4-9B27-C14815908EFC}" destId="{5FFC891D-FDA0-4DD2-8708-E00D2A198638}" srcOrd="3" destOrd="0" presId="urn:microsoft.com/office/officeart/2005/8/layout/hList9"/>
    <dgm:cxn modelId="{0BD1A3D6-AA2D-4910-8ADA-4B479EFF95DB}" type="presParOf" srcId="{5FFC891D-FDA0-4DD2-8708-E00D2A198638}" destId="{97351FFB-9D23-47CB-9CF6-167BAC7D1F5C}" srcOrd="0" destOrd="0" presId="urn:microsoft.com/office/officeart/2005/8/layout/hList9"/>
    <dgm:cxn modelId="{CB602ACE-0545-4344-9CF7-7CC7B96712CF}" type="presParOf" srcId="{5FFC891D-FDA0-4DD2-8708-E00D2A198638}" destId="{D52D2C31-EAD7-4D03-AC81-115AC3EDFF6B}" srcOrd="1" destOrd="0" presId="urn:microsoft.com/office/officeart/2005/8/layout/hList9"/>
    <dgm:cxn modelId="{8134F6BE-998A-47F1-92D2-D3F7FB0C99EF}" type="presParOf" srcId="{BF82BA1A-53B3-4CF4-9B27-C14815908EFC}" destId="{B64A5691-2A72-4583-8046-10EDEABDC729}" srcOrd="4" destOrd="0" presId="urn:microsoft.com/office/officeart/2005/8/layout/hList9"/>
    <dgm:cxn modelId="{FE7ED3B8-B290-4DFD-AAF3-30904C8C8ED1}" type="presParOf" srcId="{B64A5691-2A72-4583-8046-10EDEABDC729}" destId="{68F9102F-BAD0-4223-9F95-0861EA73F575}" srcOrd="0" destOrd="0" presId="urn:microsoft.com/office/officeart/2005/8/layout/hList9"/>
    <dgm:cxn modelId="{FF8E3904-354A-46A5-A2DD-7B32BD63C988}" type="presParOf" srcId="{B64A5691-2A72-4583-8046-10EDEABDC729}" destId="{C51BADB6-11C9-42C7-AB8F-C5D7D5849CCA}" srcOrd="1" destOrd="0" presId="urn:microsoft.com/office/officeart/2005/8/layout/hList9"/>
    <dgm:cxn modelId="{5FEFA95A-D8C1-4F67-BE22-E7E751940F5F}" type="presParOf" srcId="{7AF0C6E0-6970-4B33-9F52-88CAE1FE13C0}" destId="{5A3FDB7D-ED2D-4EC6-855A-574A31F9B0C1}" srcOrd="7" destOrd="0" presId="urn:microsoft.com/office/officeart/2005/8/layout/hList9"/>
    <dgm:cxn modelId="{D7F3F889-00E9-41E0-BCAB-18DD870C1C47}" type="presParOf" srcId="{7AF0C6E0-6970-4B33-9F52-88CAE1FE13C0}" destId="{1521602F-3F88-4BFE-8566-E4BF94D4A107}" srcOrd="8" destOrd="0" presId="urn:microsoft.com/office/officeart/2005/8/layout/hList9"/>
    <dgm:cxn modelId="{336077BB-920B-4FF5-A935-E250CC9923C7}" type="presParOf" srcId="{7AF0C6E0-6970-4B33-9F52-88CAE1FE13C0}" destId="{71DCD36F-57B4-479E-989A-9FEC6F3A9C60}" srcOrd="9" destOrd="0" presId="urn:microsoft.com/office/officeart/2005/8/layout/hList9"/>
    <dgm:cxn modelId="{3022E1EE-A2D4-4CCD-8A6C-0EC8BDB32F66}" type="presParOf" srcId="{7AF0C6E0-6970-4B33-9F52-88CAE1FE13C0}" destId="{8F500FDC-B51F-4B84-9AD4-999B51E2BDE8}" srcOrd="10" destOrd="0" presId="urn:microsoft.com/office/officeart/2005/8/layout/hList9"/>
    <dgm:cxn modelId="{56FD3D4C-6472-4BAC-85AF-34A26B0F3E12}" type="presParOf" srcId="{7AF0C6E0-6970-4B33-9F52-88CAE1FE13C0}" destId="{1F011C49-5F36-4AF5-8374-79A79A679E3B}" srcOrd="11" destOrd="0" presId="urn:microsoft.com/office/officeart/2005/8/layout/hList9"/>
    <dgm:cxn modelId="{B9548695-F085-48FE-85DE-EECAFC0CB5BA}" type="presParOf" srcId="{1F011C49-5F36-4AF5-8374-79A79A679E3B}" destId="{0ADBE14D-8A51-49B9-AC44-C7D7E829250B}" srcOrd="0" destOrd="0" presId="urn:microsoft.com/office/officeart/2005/8/layout/hList9"/>
    <dgm:cxn modelId="{77E7B42E-D7F5-44BB-958D-CCB25FFBE4C3}" type="presParOf" srcId="{1F011C49-5F36-4AF5-8374-79A79A679E3B}" destId="{34EA3841-FEF8-4982-9DBB-CA0AAC45981F}" srcOrd="1" destOrd="0" presId="urn:microsoft.com/office/officeart/2005/8/layout/hList9"/>
    <dgm:cxn modelId="{27B2BC4E-F80D-41BE-BD20-E1A2B0B634C3}" type="presParOf" srcId="{34EA3841-FEF8-4982-9DBB-CA0AAC45981F}" destId="{B37FC0DF-A0AF-41A9-9E68-C2FED401826B}" srcOrd="0" destOrd="0" presId="urn:microsoft.com/office/officeart/2005/8/layout/hList9"/>
    <dgm:cxn modelId="{8817A303-DF91-4637-BA06-6CED4FDDDA90}" type="presParOf" srcId="{34EA3841-FEF8-4982-9DBB-CA0AAC45981F}" destId="{A3211A0C-DDE0-4575-81C7-AF6B6F41D562}" srcOrd="1" destOrd="0" presId="urn:microsoft.com/office/officeart/2005/8/layout/hList9"/>
    <dgm:cxn modelId="{7A794622-8081-48A0-949A-96F17F98D7F9}" type="presParOf" srcId="{1F011C49-5F36-4AF5-8374-79A79A679E3B}" destId="{F61C966C-72BE-4765-B2B2-7D796C01BC11}" srcOrd="2" destOrd="0" presId="urn:microsoft.com/office/officeart/2005/8/layout/hList9"/>
    <dgm:cxn modelId="{BC81FD52-3B64-4F11-B50E-A7C276C4600D}" type="presParOf" srcId="{F61C966C-72BE-4765-B2B2-7D796C01BC11}" destId="{8BB5A196-E474-4B04-B4D7-C641B92A23B4}" srcOrd="0" destOrd="0" presId="urn:microsoft.com/office/officeart/2005/8/layout/hList9"/>
    <dgm:cxn modelId="{2DE19AF8-27D8-4B83-BD57-835425FC1395}" type="presParOf" srcId="{F61C966C-72BE-4765-B2B2-7D796C01BC11}" destId="{2335FDAD-8298-4C62-8096-A0A461B159E2}" srcOrd="1" destOrd="0" presId="urn:microsoft.com/office/officeart/2005/8/layout/hList9"/>
    <dgm:cxn modelId="{C4796D17-C1B4-4589-BEC5-771F23FF5FE3}" type="presParOf" srcId="{1F011C49-5F36-4AF5-8374-79A79A679E3B}" destId="{610BC5A1-A7E0-4A25-9E6B-5B085BE4AEE5}" srcOrd="3" destOrd="0" presId="urn:microsoft.com/office/officeart/2005/8/layout/hList9"/>
    <dgm:cxn modelId="{0ABD4C81-10BC-4EA1-9B80-AEFFD1C81323}" type="presParOf" srcId="{610BC5A1-A7E0-4A25-9E6B-5B085BE4AEE5}" destId="{716F9DBB-C909-4196-8A6C-EB9A2DF977F1}" srcOrd="0" destOrd="0" presId="urn:microsoft.com/office/officeart/2005/8/layout/hList9"/>
    <dgm:cxn modelId="{A69E77DA-96DC-4B49-AB85-D461F6C16B22}" type="presParOf" srcId="{610BC5A1-A7E0-4A25-9E6B-5B085BE4AEE5}" destId="{E0D49FDB-E88B-4F49-B179-DEFD6A573493}" srcOrd="1" destOrd="0" presId="urn:microsoft.com/office/officeart/2005/8/layout/hList9"/>
    <dgm:cxn modelId="{4F31F354-DAAD-4F61-B673-FCBC2E8F11D0}" type="presParOf" srcId="{1F011C49-5F36-4AF5-8374-79A79A679E3B}" destId="{2721058A-AAAC-4FCA-AE1E-869FFBF1CB76}" srcOrd="4" destOrd="0" presId="urn:microsoft.com/office/officeart/2005/8/layout/hList9"/>
    <dgm:cxn modelId="{271C0B71-2270-4087-9D1B-1061C7F2B103}" type="presParOf" srcId="{2721058A-AAAC-4FCA-AE1E-869FFBF1CB76}" destId="{D2E762B8-DB82-41D1-A993-5E08FAB0043E}" srcOrd="0" destOrd="0" presId="urn:microsoft.com/office/officeart/2005/8/layout/hList9"/>
    <dgm:cxn modelId="{49A54E1D-70C9-44FF-9B72-E548F9CC7EF8}" type="presParOf" srcId="{2721058A-AAAC-4FCA-AE1E-869FFBF1CB76}" destId="{5FD0C17A-903D-4F2B-AE9A-3DD7433141A5}" srcOrd="1" destOrd="0" presId="urn:microsoft.com/office/officeart/2005/8/layout/hList9"/>
    <dgm:cxn modelId="{F084C019-1A78-40F9-8F2E-A10F4D5C09F2}" type="presParOf" srcId="{7AF0C6E0-6970-4B33-9F52-88CAE1FE13C0}" destId="{6A5DC025-F1EA-41B6-9BEB-05C926B46318}" srcOrd="12" destOrd="0" presId="urn:microsoft.com/office/officeart/2005/8/layout/hList9"/>
    <dgm:cxn modelId="{14FF3134-F3CB-4A9D-8258-8022F42F9946}" type="presParOf" srcId="{7AF0C6E0-6970-4B33-9F52-88CAE1FE13C0}" destId="{574EC5EB-9A70-4EF4-BA04-A6E1D6E6589F}" srcOrd="1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1E691-EB1B-42E5-8236-51F79491A1A0}">
      <dsp:nvSpPr>
        <dsp:cNvPr id="0" name=""/>
        <dsp:cNvSpPr/>
      </dsp:nvSpPr>
      <dsp:spPr>
        <a:xfrm>
          <a:off x="2737527" y="448597"/>
          <a:ext cx="1676833" cy="819665"/>
        </a:xfrm>
        <a:prstGeom prst="rect">
          <a:avLst/>
        </a:prstGeom>
        <a:solidFill>
          <a:schemeClr val="accent4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Sansation" panose="02000000000000000000" pitchFamily="2" charset="0"/>
            </a:rPr>
            <a:t>Application</a:t>
          </a:r>
          <a:endParaRPr lang="th-TH" sz="1800" b="1" kern="1200" dirty="0">
            <a:latin typeface="Sansation" panose="02000000000000000000" pitchFamily="2" charset="0"/>
          </a:endParaRPr>
        </a:p>
      </dsp:txBody>
      <dsp:txXfrm>
        <a:off x="3005820" y="448597"/>
        <a:ext cx="1408540" cy="819665"/>
      </dsp:txXfrm>
    </dsp:sp>
    <dsp:sp modelId="{CDF75C9D-2A91-4B44-AE21-6DFDF8011442}">
      <dsp:nvSpPr>
        <dsp:cNvPr id="0" name=""/>
        <dsp:cNvSpPr/>
      </dsp:nvSpPr>
      <dsp:spPr>
        <a:xfrm>
          <a:off x="2737527" y="1268263"/>
          <a:ext cx="1676833" cy="792442"/>
        </a:xfrm>
        <a:prstGeom prst="rect">
          <a:avLst/>
        </a:prstGeom>
        <a:solidFill>
          <a:schemeClr val="accent4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Sansation" panose="02000000000000000000" pitchFamily="2" charset="0"/>
            </a:rPr>
            <a:t>Transport</a:t>
          </a:r>
          <a:endParaRPr lang="th-TH" sz="1800" b="1" kern="1200" dirty="0">
            <a:latin typeface="Sansation" panose="02000000000000000000" pitchFamily="2" charset="0"/>
          </a:endParaRPr>
        </a:p>
      </dsp:txBody>
      <dsp:txXfrm>
        <a:off x="3005820" y="1268263"/>
        <a:ext cx="1408540" cy="792442"/>
      </dsp:txXfrm>
    </dsp:sp>
    <dsp:sp modelId="{EF420B7F-AD85-4C59-AE55-0970BEC0BFEC}">
      <dsp:nvSpPr>
        <dsp:cNvPr id="0" name=""/>
        <dsp:cNvSpPr/>
      </dsp:nvSpPr>
      <dsp:spPr>
        <a:xfrm>
          <a:off x="2737527" y="2060706"/>
          <a:ext cx="1676833" cy="1118448"/>
        </a:xfrm>
        <a:prstGeom prst="rect">
          <a:avLst/>
        </a:prstGeom>
        <a:solidFill>
          <a:schemeClr val="accent4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Sansation" panose="02000000000000000000" pitchFamily="2" charset="0"/>
            </a:rPr>
            <a:t>Internet</a:t>
          </a:r>
          <a:endParaRPr lang="th-TH" sz="1800" b="1" kern="1200" dirty="0">
            <a:latin typeface="Sansation" panose="02000000000000000000" pitchFamily="2" charset="0"/>
          </a:endParaRPr>
        </a:p>
      </dsp:txBody>
      <dsp:txXfrm>
        <a:off x="3005820" y="2060706"/>
        <a:ext cx="1408540" cy="1118448"/>
      </dsp:txXfrm>
    </dsp:sp>
    <dsp:sp modelId="{D653EA7D-3EA1-4543-9C94-03C22AFD5510}">
      <dsp:nvSpPr>
        <dsp:cNvPr id="0" name=""/>
        <dsp:cNvSpPr/>
      </dsp:nvSpPr>
      <dsp:spPr>
        <a:xfrm>
          <a:off x="2737527" y="3179154"/>
          <a:ext cx="1676833" cy="1118448"/>
        </a:xfrm>
        <a:prstGeom prst="rect">
          <a:avLst/>
        </a:prstGeom>
        <a:solidFill>
          <a:schemeClr val="accent4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Sansation" panose="02000000000000000000" pitchFamily="2" charset="0"/>
            </a:rPr>
            <a:t>Link</a:t>
          </a:r>
          <a:endParaRPr lang="th-TH" sz="1800" b="1" kern="1200" dirty="0">
            <a:latin typeface="Sansation" panose="02000000000000000000" pitchFamily="2" charset="0"/>
          </a:endParaRPr>
        </a:p>
      </dsp:txBody>
      <dsp:txXfrm>
        <a:off x="3005820" y="3179154"/>
        <a:ext cx="1408540" cy="1118448"/>
      </dsp:txXfrm>
    </dsp:sp>
    <dsp:sp modelId="{25E52FB2-C68E-4D81-850A-BEA9829B7B67}">
      <dsp:nvSpPr>
        <dsp:cNvPr id="0" name=""/>
        <dsp:cNvSpPr/>
      </dsp:nvSpPr>
      <dsp:spPr>
        <a:xfrm>
          <a:off x="1843215" y="1442"/>
          <a:ext cx="1117889" cy="1117889"/>
        </a:xfrm>
        <a:prstGeom prst="ellipse">
          <a:avLst/>
        </a:prstGeom>
        <a:gradFill rotWithShape="0">
          <a:gsLst>
            <a:gs pos="0">
              <a:schemeClr val="accent4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smtClean="0">
              <a:latin typeface="Sansation" panose="02000000000000000000" pitchFamily="2" charset="0"/>
            </a:rPr>
            <a:t>TCP/IP Model</a:t>
          </a:r>
          <a:endParaRPr lang="th-TH" sz="1900" b="1" kern="1200" dirty="0">
            <a:latin typeface="Sansation" panose="02000000000000000000" pitchFamily="2" charset="0"/>
          </a:endParaRPr>
        </a:p>
      </dsp:txBody>
      <dsp:txXfrm>
        <a:off x="2006926" y="165153"/>
        <a:ext cx="790467" cy="790467"/>
      </dsp:txXfrm>
    </dsp:sp>
    <dsp:sp modelId="{84D257BD-F49F-4C9D-904C-6955450074A6}">
      <dsp:nvSpPr>
        <dsp:cNvPr id="0" name=""/>
        <dsp:cNvSpPr/>
      </dsp:nvSpPr>
      <dsp:spPr>
        <a:xfrm>
          <a:off x="5532250" y="448597"/>
          <a:ext cx="1676833" cy="819665"/>
        </a:xfrm>
        <a:prstGeom prst="rect">
          <a:avLst/>
        </a:prstGeom>
        <a:solidFill>
          <a:schemeClr val="accent4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Sansation" panose="02000000000000000000" pitchFamily="2" charset="0"/>
            </a:rPr>
            <a:t>HTTP, SMTP</a:t>
          </a:r>
          <a:endParaRPr lang="th-TH" sz="1800" b="1" kern="1200" dirty="0">
            <a:latin typeface="Sansation" panose="02000000000000000000" pitchFamily="2" charset="0"/>
          </a:endParaRPr>
        </a:p>
      </dsp:txBody>
      <dsp:txXfrm>
        <a:off x="5800543" y="448597"/>
        <a:ext cx="1408540" cy="819665"/>
      </dsp:txXfrm>
    </dsp:sp>
    <dsp:sp modelId="{BF58E4DA-21AC-4672-A412-C3EF900FADFF}">
      <dsp:nvSpPr>
        <dsp:cNvPr id="0" name=""/>
        <dsp:cNvSpPr/>
      </dsp:nvSpPr>
      <dsp:spPr>
        <a:xfrm>
          <a:off x="5532250" y="1268263"/>
          <a:ext cx="1676833" cy="792442"/>
        </a:xfrm>
        <a:prstGeom prst="rect">
          <a:avLst/>
        </a:prstGeom>
        <a:solidFill>
          <a:schemeClr val="accent4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Sansation" panose="02000000000000000000" pitchFamily="2" charset="0"/>
            </a:rPr>
            <a:t>TCP, UDP</a:t>
          </a:r>
          <a:endParaRPr lang="th-TH" sz="1800" b="1" kern="1200" dirty="0">
            <a:latin typeface="Sansation" panose="02000000000000000000" pitchFamily="2" charset="0"/>
          </a:endParaRPr>
        </a:p>
      </dsp:txBody>
      <dsp:txXfrm>
        <a:off x="5800543" y="1268263"/>
        <a:ext cx="1408540" cy="792442"/>
      </dsp:txXfrm>
    </dsp:sp>
    <dsp:sp modelId="{97351FFB-9D23-47CB-9CF6-167BAC7D1F5C}">
      <dsp:nvSpPr>
        <dsp:cNvPr id="0" name=""/>
        <dsp:cNvSpPr/>
      </dsp:nvSpPr>
      <dsp:spPr>
        <a:xfrm>
          <a:off x="5532250" y="2060706"/>
          <a:ext cx="1676833" cy="1118448"/>
        </a:xfrm>
        <a:prstGeom prst="rect">
          <a:avLst/>
        </a:prstGeom>
        <a:solidFill>
          <a:schemeClr val="accent4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Sansation" panose="02000000000000000000" pitchFamily="2" charset="0"/>
            </a:rPr>
            <a:t>IP</a:t>
          </a:r>
          <a:endParaRPr lang="th-TH" sz="1800" b="1" kern="1200" dirty="0">
            <a:latin typeface="Sansation" panose="02000000000000000000" pitchFamily="2" charset="0"/>
          </a:endParaRPr>
        </a:p>
      </dsp:txBody>
      <dsp:txXfrm>
        <a:off x="5800543" y="2060706"/>
        <a:ext cx="1408540" cy="1118448"/>
      </dsp:txXfrm>
    </dsp:sp>
    <dsp:sp modelId="{68F9102F-BAD0-4223-9F95-0861EA73F575}">
      <dsp:nvSpPr>
        <dsp:cNvPr id="0" name=""/>
        <dsp:cNvSpPr/>
      </dsp:nvSpPr>
      <dsp:spPr>
        <a:xfrm>
          <a:off x="5532250" y="3179154"/>
          <a:ext cx="1676833" cy="1118448"/>
        </a:xfrm>
        <a:prstGeom prst="rect">
          <a:avLst/>
        </a:prstGeom>
        <a:solidFill>
          <a:schemeClr val="accent4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err="1" smtClean="0">
              <a:latin typeface="Sansation" panose="02000000000000000000" pitchFamily="2" charset="0"/>
            </a:rPr>
            <a:t>WiFi</a:t>
          </a:r>
          <a:r>
            <a:rPr lang="en-US" sz="1600" b="1" kern="1200" dirty="0" smtClean="0">
              <a:latin typeface="Sansation" panose="02000000000000000000" pitchFamily="2" charset="0"/>
            </a:rPr>
            <a:t>, Cellular, Ethernet</a:t>
          </a:r>
          <a:endParaRPr lang="th-TH" sz="1600" b="1" kern="1200" dirty="0">
            <a:latin typeface="Sansation" panose="02000000000000000000" pitchFamily="2" charset="0"/>
          </a:endParaRPr>
        </a:p>
      </dsp:txBody>
      <dsp:txXfrm>
        <a:off x="5800543" y="3179154"/>
        <a:ext cx="1408540" cy="1118448"/>
      </dsp:txXfrm>
    </dsp:sp>
    <dsp:sp modelId="{1521602F-3F88-4BFE-8566-E4BF94D4A107}">
      <dsp:nvSpPr>
        <dsp:cNvPr id="0" name=""/>
        <dsp:cNvSpPr/>
      </dsp:nvSpPr>
      <dsp:spPr>
        <a:xfrm>
          <a:off x="4637938" y="1442"/>
          <a:ext cx="1117889" cy="1117889"/>
        </a:xfrm>
        <a:prstGeom prst="ellipse">
          <a:avLst/>
        </a:prstGeom>
        <a:gradFill rotWithShape="0">
          <a:gsLst>
            <a:gs pos="0">
              <a:schemeClr val="accent4">
                <a:shade val="50000"/>
                <a:hueOff val="-396136"/>
                <a:satOff val="0"/>
                <a:lumOff val="322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50000"/>
                <a:hueOff val="-396136"/>
                <a:satOff val="0"/>
                <a:lumOff val="322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50000"/>
                <a:hueOff val="-396136"/>
                <a:satOff val="0"/>
                <a:lumOff val="322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smtClean="0">
              <a:latin typeface="Sansation" panose="02000000000000000000" pitchFamily="2" charset="0"/>
            </a:rPr>
            <a:t>Web</a:t>
          </a:r>
          <a:endParaRPr lang="th-TH" sz="1900" b="1" kern="1200" dirty="0">
            <a:latin typeface="Sansation" panose="02000000000000000000" pitchFamily="2" charset="0"/>
          </a:endParaRPr>
        </a:p>
      </dsp:txBody>
      <dsp:txXfrm>
        <a:off x="4801649" y="165153"/>
        <a:ext cx="790467" cy="790467"/>
      </dsp:txXfrm>
    </dsp:sp>
    <dsp:sp modelId="{B37FC0DF-A0AF-41A9-9E68-C2FED401826B}">
      <dsp:nvSpPr>
        <dsp:cNvPr id="0" name=""/>
        <dsp:cNvSpPr/>
      </dsp:nvSpPr>
      <dsp:spPr>
        <a:xfrm>
          <a:off x="8326973" y="448597"/>
          <a:ext cx="1676833" cy="819665"/>
        </a:xfrm>
        <a:prstGeom prst="rect">
          <a:avLst/>
        </a:prstGeom>
        <a:solidFill>
          <a:schemeClr val="accent4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Sansation" panose="02000000000000000000" pitchFamily="2" charset="0"/>
            </a:rPr>
            <a:t>MQTT, </a:t>
          </a:r>
          <a:r>
            <a:rPr lang="en-US" sz="1800" b="1" kern="1200" dirty="0" err="1" smtClean="0">
              <a:latin typeface="Sansation" panose="02000000000000000000" pitchFamily="2" charset="0"/>
            </a:rPr>
            <a:t>CoAP</a:t>
          </a:r>
          <a:endParaRPr lang="th-TH" sz="1800" b="1" kern="1200" dirty="0">
            <a:latin typeface="Sansation" panose="02000000000000000000" pitchFamily="2" charset="0"/>
          </a:endParaRPr>
        </a:p>
      </dsp:txBody>
      <dsp:txXfrm>
        <a:off x="8595266" y="448597"/>
        <a:ext cx="1408540" cy="819665"/>
      </dsp:txXfrm>
    </dsp:sp>
    <dsp:sp modelId="{8BB5A196-E474-4B04-B4D7-C641B92A23B4}">
      <dsp:nvSpPr>
        <dsp:cNvPr id="0" name=""/>
        <dsp:cNvSpPr/>
      </dsp:nvSpPr>
      <dsp:spPr>
        <a:xfrm>
          <a:off x="8326973" y="1268263"/>
          <a:ext cx="1676833" cy="792442"/>
        </a:xfrm>
        <a:prstGeom prst="rect">
          <a:avLst/>
        </a:prstGeom>
        <a:solidFill>
          <a:schemeClr val="accent4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Sansation" panose="02000000000000000000" pitchFamily="2" charset="0"/>
            </a:rPr>
            <a:t>TCP, UDP</a:t>
          </a:r>
          <a:endParaRPr lang="th-TH" sz="1800" b="1" kern="1200" dirty="0">
            <a:latin typeface="Sansation" panose="02000000000000000000" pitchFamily="2" charset="0"/>
          </a:endParaRPr>
        </a:p>
      </dsp:txBody>
      <dsp:txXfrm>
        <a:off x="8595266" y="1268263"/>
        <a:ext cx="1408540" cy="792442"/>
      </dsp:txXfrm>
    </dsp:sp>
    <dsp:sp modelId="{716F9DBB-C909-4196-8A6C-EB9A2DF977F1}">
      <dsp:nvSpPr>
        <dsp:cNvPr id="0" name=""/>
        <dsp:cNvSpPr/>
      </dsp:nvSpPr>
      <dsp:spPr>
        <a:xfrm>
          <a:off x="8326973" y="2060706"/>
          <a:ext cx="1676833" cy="1118448"/>
        </a:xfrm>
        <a:prstGeom prst="rect">
          <a:avLst/>
        </a:prstGeom>
        <a:solidFill>
          <a:schemeClr val="accent4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Sansation" panose="02000000000000000000" pitchFamily="2" charset="0"/>
            </a:rPr>
            <a:t>IP</a:t>
          </a:r>
          <a:endParaRPr lang="th-TH" sz="1800" b="1" kern="1200" dirty="0">
            <a:latin typeface="Sansation" panose="02000000000000000000" pitchFamily="2" charset="0"/>
          </a:endParaRPr>
        </a:p>
      </dsp:txBody>
      <dsp:txXfrm>
        <a:off x="8595266" y="2060706"/>
        <a:ext cx="1408540" cy="1118448"/>
      </dsp:txXfrm>
    </dsp:sp>
    <dsp:sp modelId="{D2E762B8-DB82-41D1-A993-5E08FAB0043E}">
      <dsp:nvSpPr>
        <dsp:cNvPr id="0" name=""/>
        <dsp:cNvSpPr/>
      </dsp:nvSpPr>
      <dsp:spPr>
        <a:xfrm>
          <a:off x="8326973" y="3179154"/>
          <a:ext cx="1676833" cy="1118448"/>
        </a:xfrm>
        <a:prstGeom prst="rect">
          <a:avLst/>
        </a:prstGeom>
        <a:solidFill>
          <a:schemeClr val="accent4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err="1" smtClean="0">
              <a:latin typeface="Sansation" panose="02000000000000000000" pitchFamily="2" charset="0"/>
            </a:rPr>
            <a:t>WiFi</a:t>
          </a:r>
          <a:r>
            <a:rPr lang="en-US" sz="1600" b="1" kern="1200" dirty="0" smtClean="0">
              <a:latin typeface="Sansation" panose="02000000000000000000" pitchFamily="2" charset="0"/>
            </a:rPr>
            <a:t>, Cellular, Ethernet, 6LoWPAN</a:t>
          </a:r>
          <a:endParaRPr lang="th-TH" sz="1400" b="1" kern="1200" dirty="0">
            <a:latin typeface="Sansation" panose="02000000000000000000" pitchFamily="2" charset="0"/>
          </a:endParaRPr>
        </a:p>
      </dsp:txBody>
      <dsp:txXfrm>
        <a:off x="8595266" y="3179154"/>
        <a:ext cx="1408540" cy="1118448"/>
      </dsp:txXfrm>
    </dsp:sp>
    <dsp:sp modelId="{574EC5EB-9A70-4EF4-BA04-A6E1D6E6589F}">
      <dsp:nvSpPr>
        <dsp:cNvPr id="0" name=""/>
        <dsp:cNvSpPr/>
      </dsp:nvSpPr>
      <dsp:spPr>
        <a:xfrm>
          <a:off x="7432661" y="1442"/>
          <a:ext cx="1117889" cy="1117889"/>
        </a:xfrm>
        <a:prstGeom prst="ellipse">
          <a:avLst/>
        </a:prstGeom>
        <a:gradFill rotWithShape="0">
          <a:gsLst>
            <a:gs pos="0">
              <a:schemeClr val="accent4">
                <a:shade val="50000"/>
                <a:hueOff val="-396136"/>
                <a:satOff val="0"/>
                <a:lumOff val="322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50000"/>
                <a:hueOff val="-396136"/>
                <a:satOff val="0"/>
                <a:lumOff val="322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50000"/>
                <a:hueOff val="-396136"/>
                <a:satOff val="0"/>
                <a:lumOff val="322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smtClean="0">
              <a:latin typeface="Sansation" panose="02000000000000000000" pitchFamily="2" charset="0"/>
            </a:rPr>
            <a:t>IoT</a:t>
          </a:r>
          <a:endParaRPr lang="th-TH" sz="1900" b="1" kern="1200" dirty="0">
            <a:latin typeface="Sansation" panose="02000000000000000000" pitchFamily="2" charset="0"/>
          </a:endParaRPr>
        </a:p>
      </dsp:txBody>
      <dsp:txXfrm>
        <a:off x="7596372" y="165153"/>
        <a:ext cx="790467" cy="7904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5562" tIns="47781" rIns="95562" bIns="4778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5562" tIns="47781" rIns="95562" bIns="47781" rtlCol="0"/>
          <a:lstStyle>
            <a:lvl1pPr algn="r">
              <a:defRPr sz="1300"/>
            </a:lvl1pPr>
          </a:lstStyle>
          <a:p>
            <a:fld id="{3D67C1AE-02C9-4D02-841D-5EE851EDD021}" type="datetimeFigureOut">
              <a:rPr lang="en-US" smtClean="0"/>
              <a:pPr/>
              <a:t>12/11/2018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62" tIns="47781" rIns="95562" bIns="4778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5562" tIns="47781" rIns="95562" bIns="4778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5"/>
            <a:ext cx="2945659" cy="498055"/>
          </a:xfrm>
          <a:prstGeom prst="rect">
            <a:avLst/>
          </a:prstGeom>
        </p:spPr>
        <p:txBody>
          <a:bodyPr vert="horz" lIns="95562" tIns="47781" rIns="95562" bIns="4778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5"/>
            <a:ext cx="2945659" cy="498055"/>
          </a:xfrm>
          <a:prstGeom prst="rect">
            <a:avLst/>
          </a:prstGeom>
        </p:spPr>
        <p:txBody>
          <a:bodyPr vert="horz" lIns="95562" tIns="47781" rIns="95562" bIns="47781" rtlCol="0" anchor="b"/>
          <a:lstStyle>
            <a:lvl1pPr algn="r">
              <a:defRPr sz="1300"/>
            </a:lvl1pPr>
          </a:lstStyle>
          <a:p>
            <a:fld id="{36F5AC4A-C633-415B-BF2A-5F21933273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060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9933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07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0772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72853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7997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5794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00752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14747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08593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6401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0788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68643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50285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69836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25139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เปรียบเทียบความสามารถ ระหว่าง server ปกติ กับ cloud ตัวไหนน่าใช้กว่ากัน (พูดปากเปล่า สั้น ๆ)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406502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15907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23551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1446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075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5246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2840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h-TH" baseline="0" dirty="0" smtClean="0"/>
              <a:t>เราหวังที่จะเห็น </a:t>
            </a:r>
            <a:r>
              <a:rPr lang="en-US" baseline="0" dirty="0" smtClean="0"/>
              <a:t>NETPIE</a:t>
            </a:r>
            <a:r>
              <a:rPr lang="th-TH" baseline="0" dirty="0" smtClean="0"/>
              <a:t> เป็นตัวกลางในการเชื่อมโยงสิ่งของจากทุกภาคอุตสาหกรรมเข้าสู่โลก</a:t>
            </a:r>
            <a:r>
              <a:rPr lang="en-US" baseline="0" dirty="0" smtClean="0"/>
              <a:t> IoT</a:t>
            </a:r>
            <a:r>
              <a:rPr lang="th-TH" baseline="0" dirty="0" smtClean="0"/>
              <a:t> </a:t>
            </a:r>
          </a:p>
          <a:p>
            <a:r>
              <a:rPr lang="th-TH" baseline="0" dirty="0" smtClean="0"/>
              <a:t>และเมื่อสิ่งของทั้งหลายถูกเชื่อมโยงถึงกัน  นวัตกรรม การสื่อสารข้ามกลุ่มข้าม</a:t>
            </a:r>
            <a:r>
              <a:rPr lang="en-US" baseline="0" dirty="0" smtClean="0"/>
              <a:t>sector</a:t>
            </a:r>
            <a:r>
              <a:rPr lang="th-TH" baseline="0" smtClean="0"/>
              <a:t>  จะ</a:t>
            </a:r>
            <a:r>
              <a:rPr lang="th-TH" baseline="0" dirty="0" smtClean="0"/>
              <a:t>ตามมาอย่างไร้ขีดจำกัด</a:t>
            </a:r>
          </a:p>
          <a:p>
            <a:r>
              <a:rPr lang="th-TH" baseline="0" dirty="0" smtClean="0"/>
              <a:t> ข้อจำกัดอย่างเดียวก็คือ จินตนาการของเราเอง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85015-EAC6-4A9C-8FFA-1EC3E2EE3A0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876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2125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5868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974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C8BFC-AC3D-4970-A6EA-69CA1F4FC568}" type="datetime1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A998C-735B-48D8-A051-9472C45522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654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7EB5D-265A-415B-910E-B884AF97C103}" type="datetime1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A998C-735B-48D8-A051-9472C45522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64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4FA4-39CF-4F3D-9C69-4CC2709D34CF}" type="datetime1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A998C-735B-48D8-A051-9472C45522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5417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181050" y="1331950"/>
            <a:ext cx="8781899" cy="5357699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6" name="Shape 46"/>
          <p:cNvGrpSpPr/>
          <p:nvPr/>
        </p:nvGrpSpPr>
        <p:grpSpPr>
          <a:xfrm>
            <a:off x="180850" y="168450"/>
            <a:ext cx="8781899" cy="1296663"/>
            <a:chOff x="180850" y="168450"/>
            <a:chExt cx="8781899" cy="1296663"/>
          </a:xfrm>
        </p:grpSpPr>
        <p:sp>
          <p:nvSpPr>
            <p:cNvPr id="47" name="Shape 47"/>
            <p:cNvSpPr/>
            <p:nvPr/>
          </p:nvSpPr>
          <p:spPr>
            <a:xfrm>
              <a:off x="180850" y="168450"/>
              <a:ext cx="8781899" cy="973499"/>
            </a:xfrm>
            <a:prstGeom prst="rect">
              <a:avLst/>
            </a:prstGeom>
            <a:solidFill>
              <a:srgbClr val="00C5B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 rot="5400000">
              <a:off x="1027273" y="930513"/>
              <a:ext cx="442799" cy="626400"/>
            </a:xfrm>
            <a:prstGeom prst="rtTriangle">
              <a:avLst/>
            </a:prstGeom>
            <a:solidFill>
              <a:srgbClr val="00C5B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361300" y="341550"/>
              <a:ext cx="8420999" cy="6272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832475" y="168450"/>
            <a:ext cx="7951799" cy="9734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l" rtl="0">
              <a:spcBef>
                <a:spcPts val="0"/>
              </a:spcBef>
              <a:defRPr sz="3200">
                <a:solidFill>
                  <a:schemeClr val="tx1"/>
                </a:solidFill>
                <a:latin typeface="Sansation" panose="02000000000000000000"/>
              </a:defRPr>
            </a:lvl1pPr>
            <a:lvl2pPr lvl="1" algn="l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algn="l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algn="l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algn="l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algn="l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algn="l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algn="l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algn="l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489283" y="1600200"/>
            <a:ext cx="26319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2"/>
          </p:nvPr>
        </p:nvSpPr>
        <p:spPr>
          <a:xfrm>
            <a:off x="3256050" y="1600200"/>
            <a:ext cx="26319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3"/>
          </p:nvPr>
        </p:nvSpPr>
        <p:spPr>
          <a:xfrm>
            <a:off x="6022816" y="1600200"/>
            <a:ext cx="26319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8060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 teal">
    <p:bg>
      <p:bgPr>
        <a:solidFill>
          <a:srgbClr val="6CF3CE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rgbClr val="00C5B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665225" y="2018025"/>
            <a:ext cx="4927500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lvl="1" algn="l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algn="l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algn="l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algn="l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algn="l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algn="l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algn="l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algn="l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854251" y="3922275"/>
            <a:ext cx="3815400" cy="993899"/>
          </a:xfrm>
          <a:prstGeom prst="rect">
            <a:avLst/>
          </a:prstGeom>
          <a:ln w="1143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Source Sans Pro"/>
              <a:buNone/>
              <a:defRPr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Source Sans Pro"/>
              <a:buNone/>
              <a:defRPr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6" name="Shape 16"/>
          <p:cNvSpPr/>
          <p:nvPr/>
        </p:nvSpPr>
        <p:spPr>
          <a:xfrm>
            <a:off x="1139933" y="3640725"/>
            <a:ext cx="274800" cy="2748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6926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/>
        </p:nvSpPr>
        <p:spPr>
          <a:xfrm>
            <a:off x="181050" y="1331950"/>
            <a:ext cx="8781899" cy="5357699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9" name="Shape 29"/>
          <p:cNvGrpSpPr/>
          <p:nvPr/>
        </p:nvGrpSpPr>
        <p:grpSpPr>
          <a:xfrm>
            <a:off x="180850" y="168450"/>
            <a:ext cx="8781899" cy="1296663"/>
            <a:chOff x="180850" y="168450"/>
            <a:chExt cx="8781899" cy="1296663"/>
          </a:xfrm>
        </p:grpSpPr>
        <p:sp>
          <p:nvSpPr>
            <p:cNvPr id="30" name="Shape 30"/>
            <p:cNvSpPr/>
            <p:nvPr/>
          </p:nvSpPr>
          <p:spPr>
            <a:xfrm>
              <a:off x="180850" y="168450"/>
              <a:ext cx="8781899" cy="973499"/>
            </a:xfrm>
            <a:prstGeom prst="rect">
              <a:avLst/>
            </a:prstGeom>
            <a:solidFill>
              <a:srgbClr val="00C5B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rot="5400000">
              <a:off x="1027273" y="930513"/>
              <a:ext cx="442799" cy="626400"/>
            </a:xfrm>
            <a:prstGeom prst="rtTriangle">
              <a:avLst/>
            </a:prstGeom>
            <a:solidFill>
              <a:srgbClr val="00C5B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361300" y="341550"/>
              <a:ext cx="8420999" cy="6272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2475" y="168450"/>
            <a:ext cx="7951799" cy="9734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l">
              <a:spcBef>
                <a:spcPts val="0"/>
              </a:spcBef>
              <a:defRPr/>
            </a:lvl1pPr>
            <a:lvl2pPr lvl="1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753150" y="1600200"/>
            <a:ext cx="76377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14539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00C5B9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rgbClr val="2F384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1692000" y="3265350"/>
            <a:ext cx="5759999" cy="1546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/>
          <p:nvPr/>
        </p:nvSpPr>
        <p:spPr>
          <a:xfrm>
            <a:off x="3855150" y="1840275"/>
            <a:ext cx="1433699" cy="955799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14300" cap="flat" cmpd="sng">
            <a:solidFill>
              <a:srgbClr val="F0576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167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102B1-2F9D-4352-B3C7-F7A9601494BC}" type="datetime1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A998C-735B-48D8-A051-9472C45522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61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636A0-4ED2-45D8-A403-2FE869214D4C}" type="datetime1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A998C-735B-48D8-A051-9472C45522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490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28D15-07AB-4508-BB1A-D6E057F4D7C9}" type="datetime1">
              <a:rPr lang="en-US" smtClean="0"/>
              <a:t>12/11/2018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A998C-735B-48D8-A051-9472C45522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97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D8065-0267-4F3A-BFDD-D28EB2E6EEC8}" type="datetime1">
              <a:rPr lang="en-US" smtClean="0"/>
              <a:t>12/11/2018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A998C-735B-48D8-A051-9472C45522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00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C4A85-48DF-4368-AEA2-7F19797DE156}" type="datetime1">
              <a:rPr lang="en-US" smtClean="0"/>
              <a:t>12/11/2018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A998C-735B-48D8-A051-9472C45522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58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618A4-4ABD-4780-9050-4F2D3AC403EE}" type="datetime1">
              <a:rPr lang="en-US" smtClean="0"/>
              <a:t>12/11/2018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A998C-735B-48D8-A051-9472C45522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72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34860-E9AF-44E4-9DD7-EE29328A142A}" type="datetime1">
              <a:rPr lang="en-US" smtClean="0"/>
              <a:t>12/11/2018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A998C-735B-48D8-A051-9472C45522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900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CEE4D-48E3-4B04-87A5-1EB831CCDB52}" type="datetime1">
              <a:rPr lang="en-US" smtClean="0"/>
              <a:t>12/11/2018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A998C-735B-48D8-A051-9472C45522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747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245C4C-51E1-4A54-B6F0-41A51AE16203}" type="datetime1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A998C-735B-48D8-A051-9472C45522A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nectec.png"/>
          <p:cNvPicPr>
            <a:picLocks noChangeAspect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9143" y="6519294"/>
            <a:ext cx="1021004" cy="31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866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99" r:id="rId12"/>
    <p:sldLayoutId id="2147483701" r:id="rId13"/>
    <p:sldLayoutId id="2147483702" r:id="rId14"/>
    <p:sldLayoutId id="2147483703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e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36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9.jpeg"/><Relationship Id="rId4" Type="http://schemas.openxmlformats.org/officeDocument/2006/relationships/image" Target="../media/image50.png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e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eg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eg"/><Relationship Id="rId4" Type="http://schemas.openxmlformats.org/officeDocument/2006/relationships/image" Target="../media/image6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11" Type="http://schemas.openxmlformats.org/officeDocument/2006/relationships/image" Target="../media/image36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80.jpeg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12" Type="http://schemas.microsoft.com/office/2007/relationships/hdphoto" Target="../media/hdphoto3.wdp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5" Type="http://schemas.openxmlformats.org/officeDocument/2006/relationships/image" Target="../media/image36.png"/><Relationship Id="rId10" Type="http://schemas.openxmlformats.org/officeDocument/2006/relationships/image" Target="../media/image78.jpeg"/><Relationship Id="rId4" Type="http://schemas.openxmlformats.org/officeDocument/2006/relationships/image" Target="../media/image74.jpeg"/><Relationship Id="rId9" Type="http://schemas.openxmlformats.org/officeDocument/2006/relationships/image" Target="../media/image77.jpeg"/><Relationship Id="rId14" Type="http://schemas.openxmlformats.org/officeDocument/2006/relationships/image" Target="../media/image81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eg"/><Relationship Id="rId5" Type="http://schemas.openxmlformats.org/officeDocument/2006/relationships/image" Target="../media/image36.png"/><Relationship Id="rId4" Type="http://schemas.openxmlformats.org/officeDocument/2006/relationships/image" Target="../media/image8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e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e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eg"/><Relationship Id="rId4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jpe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9.jpe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jpe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e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ctrTitle"/>
          </p:nvPr>
        </p:nvSpPr>
        <p:spPr>
          <a:xfrm>
            <a:off x="1670362" y="1355767"/>
            <a:ext cx="5759999" cy="3258281"/>
          </a:xfrm>
          <a:prstGeom prst="rect">
            <a:avLst/>
          </a:prstGeom>
          <a:solidFill>
            <a:srgbClr val="2F3848"/>
          </a:solidFill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3800" b="0" dirty="0">
                <a:latin typeface="Sniglet" panose="04070505030100020000" charset="0"/>
              </a:rPr>
              <a:t/>
            </a:r>
            <a:br>
              <a:rPr lang="en" sz="13800" b="0" dirty="0">
                <a:latin typeface="Sniglet" panose="04070505030100020000" charset="0"/>
              </a:rPr>
            </a:br>
            <a:r>
              <a:rPr lang="en" sz="6600" b="0" dirty="0" smtClean="0">
                <a:latin typeface="Sniglet" panose="04070505030100020000" charset="0"/>
              </a:rPr>
              <a:t>Applications </a:t>
            </a:r>
            <a:r>
              <a:rPr lang="en" sz="6600" b="0" dirty="0" smtClean="0">
                <a:latin typeface="Sansation" panose="02000000000000000000" pitchFamily="2" charset="0"/>
              </a:rPr>
              <a:t>&amp;</a:t>
            </a:r>
            <a:r>
              <a:rPr lang="en" sz="6600" b="0" dirty="0" smtClean="0">
                <a:latin typeface="Sniglet" panose="04070505030100020000" charset="0"/>
              </a:rPr>
              <a:t> Opportunities</a:t>
            </a:r>
            <a:endParaRPr lang="en" sz="6600" b="0" dirty="0">
              <a:latin typeface="Sniglet" panose="04070505030100020000" charset="0"/>
            </a:endParaRPr>
          </a:p>
        </p:txBody>
      </p:sp>
      <p:sp>
        <p:nvSpPr>
          <p:cNvPr id="4" name="Shape 115"/>
          <p:cNvSpPr/>
          <p:nvPr/>
        </p:nvSpPr>
        <p:spPr>
          <a:xfrm>
            <a:off x="3210141" y="984761"/>
            <a:ext cx="2644096" cy="1765337"/>
          </a:xfrm>
          <a:prstGeom prst="wedgeRectCallout">
            <a:avLst>
              <a:gd name="adj1" fmla="val -31872"/>
              <a:gd name="adj2" fmla="val 72115"/>
            </a:avLst>
          </a:prstGeom>
          <a:noFill/>
          <a:ln w="152400" cap="flat" cmpd="sng">
            <a:solidFill>
              <a:srgbClr val="00C5B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3284070" y="984761"/>
            <a:ext cx="257955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3800" dirty="0" smtClean="0">
                <a:solidFill>
                  <a:schemeClr val="bg1"/>
                </a:solidFill>
                <a:latin typeface="Sniglet" panose="04070505030100020000" charset="0"/>
              </a:rPr>
              <a:t>IoT</a:t>
            </a:r>
            <a:endParaRPr lang="th-TH" sz="1800" dirty="0">
              <a:solidFill>
                <a:schemeClr val="bg1"/>
              </a:solidFill>
            </a:endParaRPr>
          </a:p>
        </p:txBody>
      </p:sp>
      <p:pic>
        <p:nvPicPr>
          <p:cNvPr id="58" name="Screen Shot 2561-03-12 at 2.45.57 A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6502" y="5873677"/>
            <a:ext cx="3581160" cy="611935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ChulaEngineering-2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8824" y="5317504"/>
            <a:ext cx="2583076" cy="399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Screen Shot 2561-03-12 at 2.51.54 AM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02431" y="5152233"/>
            <a:ext cx="601556" cy="564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Screen Shot 2561-03-12 at 2.53.24 AM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103209" y="5978786"/>
            <a:ext cx="1631834" cy="564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70" name="Screen Shot 2561-03-12 at 2.54.53 AM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086694" y="5939534"/>
            <a:ext cx="1777483" cy="603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Logo-nuol.gif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34799" y="4300761"/>
            <a:ext cx="564423" cy="851472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todailogo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95548" y="5873677"/>
            <a:ext cx="603674" cy="603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IoT cloudserve gray logo1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632764" y="4868750"/>
            <a:ext cx="1104496" cy="84790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4173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0331" y="1588390"/>
            <a:ext cx="9354331" cy="4745745"/>
          </a:xfrm>
          <a:prstGeom prst="rect">
            <a:avLst/>
          </a:prstGeom>
        </p:spPr>
      </p:pic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832475" y="168450"/>
            <a:ext cx="7951799" cy="9734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" sz="3200" b="1" dirty="0" smtClean="0">
                <a:solidFill>
                  <a:schemeClr val="tx1"/>
                </a:solidFill>
                <a:latin typeface="Sansation" panose="02000000000000000000" pitchFamily="2" charset="0"/>
              </a:rPr>
              <a:t>Why IoT in Farming?</a:t>
            </a:r>
            <a:endParaRPr lang="en" sz="3200" b="1" dirty="0">
              <a:solidFill>
                <a:schemeClr val="tx1"/>
              </a:solidFill>
              <a:latin typeface="Sansation" panose="02000000000000000000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1652" y="2262969"/>
            <a:ext cx="6164428" cy="523220"/>
          </a:xfrm>
          <a:prstGeom prst="rect">
            <a:avLst/>
          </a:prstGeom>
          <a:solidFill>
            <a:schemeClr val="bg1"/>
          </a:solidFill>
          <a:ln w="666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sz="2800" dirty="0" smtClean="0">
                <a:solidFill>
                  <a:sysClr val="windowText" lastClr="000000"/>
                </a:solidFill>
                <a:effectLst/>
                <a:latin typeface="Sansation" panose="02000000000000000000" pitchFamily="2" charset="0"/>
              </a:rPr>
              <a:t>Cost – fertilizer, fuel, man power</a:t>
            </a:r>
            <a:endParaRPr lang="en-US" sz="2800" dirty="0">
              <a:solidFill>
                <a:sysClr val="windowText" lastClr="000000"/>
              </a:solidFill>
              <a:effectLst/>
              <a:latin typeface="Sansation" panose="02000000000000000000" pitchFamily="2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48884" y="1939115"/>
            <a:ext cx="555626" cy="647707"/>
            <a:chOff x="423039" y="1616637"/>
            <a:chExt cx="555626" cy="647707"/>
          </a:xfrm>
        </p:grpSpPr>
        <p:grpSp>
          <p:nvGrpSpPr>
            <p:cNvPr id="10" name="Shape 379"/>
            <p:cNvGrpSpPr/>
            <p:nvPr/>
          </p:nvGrpSpPr>
          <p:grpSpPr>
            <a:xfrm rot="21256796">
              <a:off x="434662" y="1616637"/>
              <a:ext cx="544003" cy="580751"/>
              <a:chOff x="2594325" y="1627175"/>
              <a:chExt cx="440850" cy="440850"/>
            </a:xfrm>
            <a:solidFill>
              <a:srgbClr val="45818E"/>
            </a:solidFill>
          </p:grpSpPr>
          <p:sp>
            <p:nvSpPr>
              <p:cNvPr id="11" name="Shape 380"/>
              <p:cNvSpPr/>
              <p:nvPr/>
            </p:nvSpPr>
            <p:spPr>
              <a:xfrm>
                <a:off x="2594325" y="1890950"/>
                <a:ext cx="177075" cy="177075"/>
              </a:xfrm>
              <a:custGeom>
                <a:avLst/>
                <a:gdLst/>
                <a:ahLst/>
                <a:cxnLst/>
                <a:rect l="0" t="0" r="0" b="0"/>
                <a:pathLst>
                  <a:path w="7083" h="7083" extrusionOk="0">
                    <a:moveTo>
                      <a:pt x="5544" y="0"/>
                    </a:moveTo>
                    <a:lnTo>
                      <a:pt x="538" y="5984"/>
                    </a:lnTo>
                    <a:lnTo>
                      <a:pt x="0" y="7083"/>
                    </a:lnTo>
                    <a:lnTo>
                      <a:pt x="1099" y="6546"/>
                    </a:lnTo>
                    <a:lnTo>
                      <a:pt x="7083" y="1539"/>
                    </a:lnTo>
                    <a:lnTo>
                      <a:pt x="554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2" name="Shape 381"/>
              <p:cNvSpPr/>
              <p:nvPr/>
            </p:nvSpPr>
            <p:spPr>
              <a:xfrm>
                <a:off x="2858700" y="1627175"/>
                <a:ext cx="176475" cy="176475"/>
              </a:xfrm>
              <a:custGeom>
                <a:avLst/>
                <a:gdLst/>
                <a:ahLst/>
                <a:cxnLst/>
                <a:rect l="0" t="0" r="0" b="0"/>
                <a:pathLst>
                  <a:path w="7059" h="7059" extrusionOk="0">
                    <a:moveTo>
                      <a:pt x="904" y="1"/>
                    </a:moveTo>
                    <a:lnTo>
                      <a:pt x="782" y="25"/>
                    </a:lnTo>
                    <a:lnTo>
                      <a:pt x="684" y="98"/>
                    </a:lnTo>
                    <a:lnTo>
                      <a:pt x="611" y="147"/>
                    </a:lnTo>
                    <a:lnTo>
                      <a:pt x="489" y="294"/>
                    </a:lnTo>
                    <a:lnTo>
                      <a:pt x="367" y="440"/>
                    </a:lnTo>
                    <a:lnTo>
                      <a:pt x="294" y="587"/>
                    </a:lnTo>
                    <a:lnTo>
                      <a:pt x="196" y="733"/>
                    </a:lnTo>
                    <a:lnTo>
                      <a:pt x="74" y="1051"/>
                    </a:lnTo>
                    <a:lnTo>
                      <a:pt x="0" y="1393"/>
                    </a:lnTo>
                    <a:lnTo>
                      <a:pt x="0" y="1735"/>
                    </a:lnTo>
                    <a:lnTo>
                      <a:pt x="25" y="2052"/>
                    </a:lnTo>
                    <a:lnTo>
                      <a:pt x="123" y="2394"/>
                    </a:lnTo>
                    <a:lnTo>
                      <a:pt x="269" y="2711"/>
                    </a:lnTo>
                    <a:lnTo>
                      <a:pt x="4348" y="6790"/>
                    </a:lnTo>
                    <a:lnTo>
                      <a:pt x="4665" y="6937"/>
                    </a:lnTo>
                    <a:lnTo>
                      <a:pt x="5007" y="7034"/>
                    </a:lnTo>
                    <a:lnTo>
                      <a:pt x="5325" y="7059"/>
                    </a:lnTo>
                    <a:lnTo>
                      <a:pt x="5667" y="7059"/>
                    </a:lnTo>
                    <a:lnTo>
                      <a:pt x="6008" y="6986"/>
                    </a:lnTo>
                    <a:lnTo>
                      <a:pt x="6326" y="6863"/>
                    </a:lnTo>
                    <a:lnTo>
                      <a:pt x="6473" y="6766"/>
                    </a:lnTo>
                    <a:lnTo>
                      <a:pt x="6619" y="6692"/>
                    </a:lnTo>
                    <a:lnTo>
                      <a:pt x="6766" y="6570"/>
                    </a:lnTo>
                    <a:lnTo>
                      <a:pt x="6912" y="6448"/>
                    </a:lnTo>
                    <a:lnTo>
                      <a:pt x="6961" y="6375"/>
                    </a:lnTo>
                    <a:lnTo>
                      <a:pt x="7034" y="6277"/>
                    </a:lnTo>
                    <a:lnTo>
                      <a:pt x="7059" y="6155"/>
                    </a:lnTo>
                    <a:lnTo>
                      <a:pt x="7059" y="6057"/>
                    </a:lnTo>
                    <a:lnTo>
                      <a:pt x="7059" y="5960"/>
                    </a:lnTo>
                    <a:lnTo>
                      <a:pt x="7034" y="5862"/>
                    </a:lnTo>
                    <a:lnTo>
                      <a:pt x="6961" y="5764"/>
                    </a:lnTo>
                    <a:lnTo>
                      <a:pt x="6912" y="5667"/>
                    </a:lnTo>
                    <a:lnTo>
                      <a:pt x="1393" y="147"/>
                    </a:lnTo>
                    <a:lnTo>
                      <a:pt x="1295" y="98"/>
                    </a:lnTo>
                    <a:lnTo>
                      <a:pt x="1197" y="25"/>
                    </a:lnTo>
                    <a:lnTo>
                      <a:pt x="1099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3" name="Shape 382"/>
              <p:cNvSpPr/>
              <p:nvPr/>
            </p:nvSpPr>
            <p:spPr>
              <a:xfrm>
                <a:off x="2663325" y="1702275"/>
                <a:ext cx="296750" cy="296775"/>
              </a:xfrm>
              <a:custGeom>
                <a:avLst/>
                <a:gdLst/>
                <a:ahLst/>
                <a:cxnLst/>
                <a:rect l="0" t="0" r="0" b="0"/>
                <a:pathLst>
                  <a:path w="11870" h="11871" extrusionOk="0">
                    <a:moveTo>
                      <a:pt x="7718" y="1295"/>
                    </a:moveTo>
                    <a:lnTo>
                      <a:pt x="7815" y="1319"/>
                    </a:lnTo>
                    <a:lnTo>
                      <a:pt x="7889" y="1368"/>
                    </a:lnTo>
                    <a:lnTo>
                      <a:pt x="7938" y="1442"/>
                    </a:lnTo>
                    <a:lnTo>
                      <a:pt x="7938" y="1515"/>
                    </a:lnTo>
                    <a:lnTo>
                      <a:pt x="7938" y="1588"/>
                    </a:lnTo>
                    <a:lnTo>
                      <a:pt x="7889" y="1661"/>
                    </a:lnTo>
                    <a:lnTo>
                      <a:pt x="5862" y="3664"/>
                    </a:lnTo>
                    <a:lnTo>
                      <a:pt x="5788" y="3713"/>
                    </a:lnTo>
                    <a:lnTo>
                      <a:pt x="5715" y="3737"/>
                    </a:lnTo>
                    <a:lnTo>
                      <a:pt x="5642" y="3713"/>
                    </a:lnTo>
                    <a:lnTo>
                      <a:pt x="5569" y="3664"/>
                    </a:lnTo>
                    <a:lnTo>
                      <a:pt x="5520" y="3591"/>
                    </a:lnTo>
                    <a:lnTo>
                      <a:pt x="5495" y="3517"/>
                    </a:lnTo>
                    <a:lnTo>
                      <a:pt x="5520" y="3444"/>
                    </a:lnTo>
                    <a:lnTo>
                      <a:pt x="5569" y="3371"/>
                    </a:lnTo>
                    <a:lnTo>
                      <a:pt x="7571" y="1368"/>
                    </a:lnTo>
                    <a:lnTo>
                      <a:pt x="7644" y="1319"/>
                    </a:lnTo>
                    <a:lnTo>
                      <a:pt x="7718" y="1295"/>
                    </a:lnTo>
                    <a:close/>
                    <a:moveTo>
                      <a:pt x="7767" y="1"/>
                    </a:moveTo>
                    <a:lnTo>
                      <a:pt x="4885" y="2907"/>
                    </a:lnTo>
                    <a:lnTo>
                      <a:pt x="4640" y="2809"/>
                    </a:lnTo>
                    <a:lnTo>
                      <a:pt x="4396" y="2712"/>
                    </a:lnTo>
                    <a:lnTo>
                      <a:pt x="4103" y="2614"/>
                    </a:lnTo>
                    <a:lnTo>
                      <a:pt x="3810" y="2565"/>
                    </a:lnTo>
                    <a:lnTo>
                      <a:pt x="3493" y="2492"/>
                    </a:lnTo>
                    <a:lnTo>
                      <a:pt x="3175" y="2443"/>
                    </a:lnTo>
                    <a:lnTo>
                      <a:pt x="2858" y="2418"/>
                    </a:lnTo>
                    <a:lnTo>
                      <a:pt x="2247" y="2418"/>
                    </a:lnTo>
                    <a:lnTo>
                      <a:pt x="1954" y="2443"/>
                    </a:lnTo>
                    <a:lnTo>
                      <a:pt x="1636" y="2492"/>
                    </a:lnTo>
                    <a:lnTo>
                      <a:pt x="1319" y="2565"/>
                    </a:lnTo>
                    <a:lnTo>
                      <a:pt x="1001" y="2687"/>
                    </a:lnTo>
                    <a:lnTo>
                      <a:pt x="708" y="2809"/>
                    </a:lnTo>
                    <a:lnTo>
                      <a:pt x="415" y="3005"/>
                    </a:lnTo>
                    <a:lnTo>
                      <a:pt x="147" y="3224"/>
                    </a:lnTo>
                    <a:lnTo>
                      <a:pt x="73" y="3298"/>
                    </a:lnTo>
                    <a:lnTo>
                      <a:pt x="24" y="3395"/>
                    </a:lnTo>
                    <a:lnTo>
                      <a:pt x="0" y="3493"/>
                    </a:lnTo>
                    <a:lnTo>
                      <a:pt x="0" y="3615"/>
                    </a:lnTo>
                    <a:lnTo>
                      <a:pt x="0" y="3713"/>
                    </a:lnTo>
                    <a:lnTo>
                      <a:pt x="24" y="3811"/>
                    </a:lnTo>
                    <a:lnTo>
                      <a:pt x="73" y="3908"/>
                    </a:lnTo>
                    <a:lnTo>
                      <a:pt x="147" y="4006"/>
                    </a:lnTo>
                    <a:lnTo>
                      <a:pt x="7864" y="11724"/>
                    </a:lnTo>
                    <a:lnTo>
                      <a:pt x="7962" y="11797"/>
                    </a:lnTo>
                    <a:lnTo>
                      <a:pt x="8060" y="11846"/>
                    </a:lnTo>
                    <a:lnTo>
                      <a:pt x="8157" y="11870"/>
                    </a:lnTo>
                    <a:lnTo>
                      <a:pt x="8377" y="11870"/>
                    </a:lnTo>
                    <a:lnTo>
                      <a:pt x="8475" y="11846"/>
                    </a:lnTo>
                    <a:lnTo>
                      <a:pt x="8573" y="11797"/>
                    </a:lnTo>
                    <a:lnTo>
                      <a:pt x="8646" y="11724"/>
                    </a:lnTo>
                    <a:lnTo>
                      <a:pt x="8866" y="11455"/>
                    </a:lnTo>
                    <a:lnTo>
                      <a:pt x="9061" y="11162"/>
                    </a:lnTo>
                    <a:lnTo>
                      <a:pt x="9183" y="10869"/>
                    </a:lnTo>
                    <a:lnTo>
                      <a:pt x="9305" y="10551"/>
                    </a:lnTo>
                    <a:lnTo>
                      <a:pt x="9379" y="10234"/>
                    </a:lnTo>
                    <a:lnTo>
                      <a:pt x="9427" y="9916"/>
                    </a:lnTo>
                    <a:lnTo>
                      <a:pt x="9452" y="9623"/>
                    </a:lnTo>
                    <a:lnTo>
                      <a:pt x="9452" y="9330"/>
                    </a:lnTo>
                    <a:lnTo>
                      <a:pt x="9452" y="9013"/>
                    </a:lnTo>
                    <a:lnTo>
                      <a:pt x="9427" y="8695"/>
                    </a:lnTo>
                    <a:lnTo>
                      <a:pt x="9379" y="8378"/>
                    </a:lnTo>
                    <a:lnTo>
                      <a:pt x="9305" y="8060"/>
                    </a:lnTo>
                    <a:lnTo>
                      <a:pt x="9256" y="7767"/>
                    </a:lnTo>
                    <a:lnTo>
                      <a:pt x="9159" y="7474"/>
                    </a:lnTo>
                    <a:lnTo>
                      <a:pt x="9061" y="7230"/>
                    </a:lnTo>
                    <a:lnTo>
                      <a:pt x="8963" y="6986"/>
                    </a:lnTo>
                    <a:lnTo>
                      <a:pt x="11870" y="4104"/>
                    </a:lnTo>
                    <a:lnTo>
                      <a:pt x="7767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sp>
          <p:nvSpPr>
            <p:cNvPr id="2" name="Oval 1"/>
            <p:cNvSpPr/>
            <p:nvPr/>
          </p:nvSpPr>
          <p:spPr>
            <a:xfrm>
              <a:off x="423039" y="2156344"/>
              <a:ext cx="109221" cy="10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1002374" y="3157964"/>
            <a:ext cx="6037605" cy="523220"/>
          </a:xfrm>
          <a:prstGeom prst="rect">
            <a:avLst/>
          </a:prstGeom>
          <a:solidFill>
            <a:schemeClr val="bg1"/>
          </a:solidFill>
          <a:ln w="666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sz="2800" dirty="0" smtClean="0">
                <a:solidFill>
                  <a:sysClr val="windowText" lastClr="000000"/>
                </a:solidFill>
                <a:effectLst/>
                <a:latin typeface="Sansation" panose="02000000000000000000" pitchFamily="2" charset="0"/>
              </a:rPr>
              <a:t>Farmland vs World Population</a:t>
            </a:r>
            <a:endParaRPr lang="en-US" sz="2800" dirty="0">
              <a:solidFill>
                <a:sysClr val="windowText" lastClr="000000"/>
              </a:solidFill>
              <a:effectLst/>
              <a:latin typeface="Sansation" panose="02000000000000000000" pitchFamily="2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195289" y="2862734"/>
            <a:ext cx="555626" cy="647707"/>
            <a:chOff x="423039" y="1616637"/>
            <a:chExt cx="555626" cy="647707"/>
          </a:xfrm>
        </p:grpSpPr>
        <p:grpSp>
          <p:nvGrpSpPr>
            <p:cNvPr id="18" name="Shape 379"/>
            <p:cNvGrpSpPr/>
            <p:nvPr/>
          </p:nvGrpSpPr>
          <p:grpSpPr>
            <a:xfrm rot="21256796">
              <a:off x="434662" y="1616637"/>
              <a:ext cx="544003" cy="580751"/>
              <a:chOff x="2594325" y="1627175"/>
              <a:chExt cx="440850" cy="440850"/>
            </a:xfrm>
            <a:solidFill>
              <a:srgbClr val="45818E"/>
            </a:solidFill>
          </p:grpSpPr>
          <p:sp>
            <p:nvSpPr>
              <p:cNvPr id="20" name="Shape 380"/>
              <p:cNvSpPr/>
              <p:nvPr/>
            </p:nvSpPr>
            <p:spPr>
              <a:xfrm>
                <a:off x="2594325" y="1890950"/>
                <a:ext cx="177075" cy="177075"/>
              </a:xfrm>
              <a:custGeom>
                <a:avLst/>
                <a:gdLst/>
                <a:ahLst/>
                <a:cxnLst/>
                <a:rect l="0" t="0" r="0" b="0"/>
                <a:pathLst>
                  <a:path w="7083" h="7083" extrusionOk="0">
                    <a:moveTo>
                      <a:pt x="5544" y="0"/>
                    </a:moveTo>
                    <a:lnTo>
                      <a:pt x="538" y="5984"/>
                    </a:lnTo>
                    <a:lnTo>
                      <a:pt x="0" y="7083"/>
                    </a:lnTo>
                    <a:lnTo>
                      <a:pt x="1099" y="6546"/>
                    </a:lnTo>
                    <a:lnTo>
                      <a:pt x="7083" y="1539"/>
                    </a:lnTo>
                    <a:lnTo>
                      <a:pt x="554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2" name="Shape 381"/>
              <p:cNvSpPr/>
              <p:nvPr/>
            </p:nvSpPr>
            <p:spPr>
              <a:xfrm>
                <a:off x="2858700" y="1627175"/>
                <a:ext cx="176475" cy="176475"/>
              </a:xfrm>
              <a:custGeom>
                <a:avLst/>
                <a:gdLst/>
                <a:ahLst/>
                <a:cxnLst/>
                <a:rect l="0" t="0" r="0" b="0"/>
                <a:pathLst>
                  <a:path w="7059" h="7059" extrusionOk="0">
                    <a:moveTo>
                      <a:pt x="904" y="1"/>
                    </a:moveTo>
                    <a:lnTo>
                      <a:pt x="782" y="25"/>
                    </a:lnTo>
                    <a:lnTo>
                      <a:pt x="684" y="98"/>
                    </a:lnTo>
                    <a:lnTo>
                      <a:pt x="611" y="147"/>
                    </a:lnTo>
                    <a:lnTo>
                      <a:pt x="489" y="294"/>
                    </a:lnTo>
                    <a:lnTo>
                      <a:pt x="367" y="440"/>
                    </a:lnTo>
                    <a:lnTo>
                      <a:pt x="294" y="587"/>
                    </a:lnTo>
                    <a:lnTo>
                      <a:pt x="196" y="733"/>
                    </a:lnTo>
                    <a:lnTo>
                      <a:pt x="74" y="1051"/>
                    </a:lnTo>
                    <a:lnTo>
                      <a:pt x="0" y="1393"/>
                    </a:lnTo>
                    <a:lnTo>
                      <a:pt x="0" y="1735"/>
                    </a:lnTo>
                    <a:lnTo>
                      <a:pt x="25" y="2052"/>
                    </a:lnTo>
                    <a:lnTo>
                      <a:pt x="123" y="2394"/>
                    </a:lnTo>
                    <a:lnTo>
                      <a:pt x="269" y="2711"/>
                    </a:lnTo>
                    <a:lnTo>
                      <a:pt x="4348" y="6790"/>
                    </a:lnTo>
                    <a:lnTo>
                      <a:pt x="4665" y="6937"/>
                    </a:lnTo>
                    <a:lnTo>
                      <a:pt x="5007" y="7034"/>
                    </a:lnTo>
                    <a:lnTo>
                      <a:pt x="5325" y="7059"/>
                    </a:lnTo>
                    <a:lnTo>
                      <a:pt x="5667" y="7059"/>
                    </a:lnTo>
                    <a:lnTo>
                      <a:pt x="6008" y="6986"/>
                    </a:lnTo>
                    <a:lnTo>
                      <a:pt x="6326" y="6863"/>
                    </a:lnTo>
                    <a:lnTo>
                      <a:pt x="6473" y="6766"/>
                    </a:lnTo>
                    <a:lnTo>
                      <a:pt x="6619" y="6692"/>
                    </a:lnTo>
                    <a:lnTo>
                      <a:pt x="6766" y="6570"/>
                    </a:lnTo>
                    <a:lnTo>
                      <a:pt x="6912" y="6448"/>
                    </a:lnTo>
                    <a:lnTo>
                      <a:pt x="6961" y="6375"/>
                    </a:lnTo>
                    <a:lnTo>
                      <a:pt x="7034" y="6277"/>
                    </a:lnTo>
                    <a:lnTo>
                      <a:pt x="7059" y="6155"/>
                    </a:lnTo>
                    <a:lnTo>
                      <a:pt x="7059" y="6057"/>
                    </a:lnTo>
                    <a:lnTo>
                      <a:pt x="7059" y="5960"/>
                    </a:lnTo>
                    <a:lnTo>
                      <a:pt x="7034" y="5862"/>
                    </a:lnTo>
                    <a:lnTo>
                      <a:pt x="6961" y="5764"/>
                    </a:lnTo>
                    <a:lnTo>
                      <a:pt x="6912" y="5667"/>
                    </a:lnTo>
                    <a:lnTo>
                      <a:pt x="1393" y="147"/>
                    </a:lnTo>
                    <a:lnTo>
                      <a:pt x="1295" y="98"/>
                    </a:lnTo>
                    <a:lnTo>
                      <a:pt x="1197" y="25"/>
                    </a:lnTo>
                    <a:lnTo>
                      <a:pt x="1099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3" name="Shape 382"/>
              <p:cNvSpPr/>
              <p:nvPr/>
            </p:nvSpPr>
            <p:spPr>
              <a:xfrm>
                <a:off x="2663325" y="1702275"/>
                <a:ext cx="296750" cy="296775"/>
              </a:xfrm>
              <a:custGeom>
                <a:avLst/>
                <a:gdLst/>
                <a:ahLst/>
                <a:cxnLst/>
                <a:rect l="0" t="0" r="0" b="0"/>
                <a:pathLst>
                  <a:path w="11870" h="11871" extrusionOk="0">
                    <a:moveTo>
                      <a:pt x="7718" y="1295"/>
                    </a:moveTo>
                    <a:lnTo>
                      <a:pt x="7815" y="1319"/>
                    </a:lnTo>
                    <a:lnTo>
                      <a:pt x="7889" y="1368"/>
                    </a:lnTo>
                    <a:lnTo>
                      <a:pt x="7938" y="1442"/>
                    </a:lnTo>
                    <a:lnTo>
                      <a:pt x="7938" y="1515"/>
                    </a:lnTo>
                    <a:lnTo>
                      <a:pt x="7938" y="1588"/>
                    </a:lnTo>
                    <a:lnTo>
                      <a:pt x="7889" y="1661"/>
                    </a:lnTo>
                    <a:lnTo>
                      <a:pt x="5862" y="3664"/>
                    </a:lnTo>
                    <a:lnTo>
                      <a:pt x="5788" y="3713"/>
                    </a:lnTo>
                    <a:lnTo>
                      <a:pt x="5715" y="3737"/>
                    </a:lnTo>
                    <a:lnTo>
                      <a:pt x="5642" y="3713"/>
                    </a:lnTo>
                    <a:lnTo>
                      <a:pt x="5569" y="3664"/>
                    </a:lnTo>
                    <a:lnTo>
                      <a:pt x="5520" y="3591"/>
                    </a:lnTo>
                    <a:lnTo>
                      <a:pt x="5495" y="3517"/>
                    </a:lnTo>
                    <a:lnTo>
                      <a:pt x="5520" y="3444"/>
                    </a:lnTo>
                    <a:lnTo>
                      <a:pt x="5569" y="3371"/>
                    </a:lnTo>
                    <a:lnTo>
                      <a:pt x="7571" y="1368"/>
                    </a:lnTo>
                    <a:lnTo>
                      <a:pt x="7644" y="1319"/>
                    </a:lnTo>
                    <a:lnTo>
                      <a:pt x="7718" y="1295"/>
                    </a:lnTo>
                    <a:close/>
                    <a:moveTo>
                      <a:pt x="7767" y="1"/>
                    </a:moveTo>
                    <a:lnTo>
                      <a:pt x="4885" y="2907"/>
                    </a:lnTo>
                    <a:lnTo>
                      <a:pt x="4640" y="2809"/>
                    </a:lnTo>
                    <a:lnTo>
                      <a:pt x="4396" y="2712"/>
                    </a:lnTo>
                    <a:lnTo>
                      <a:pt x="4103" y="2614"/>
                    </a:lnTo>
                    <a:lnTo>
                      <a:pt x="3810" y="2565"/>
                    </a:lnTo>
                    <a:lnTo>
                      <a:pt x="3493" y="2492"/>
                    </a:lnTo>
                    <a:lnTo>
                      <a:pt x="3175" y="2443"/>
                    </a:lnTo>
                    <a:lnTo>
                      <a:pt x="2858" y="2418"/>
                    </a:lnTo>
                    <a:lnTo>
                      <a:pt x="2247" y="2418"/>
                    </a:lnTo>
                    <a:lnTo>
                      <a:pt x="1954" y="2443"/>
                    </a:lnTo>
                    <a:lnTo>
                      <a:pt x="1636" y="2492"/>
                    </a:lnTo>
                    <a:lnTo>
                      <a:pt x="1319" y="2565"/>
                    </a:lnTo>
                    <a:lnTo>
                      <a:pt x="1001" y="2687"/>
                    </a:lnTo>
                    <a:lnTo>
                      <a:pt x="708" y="2809"/>
                    </a:lnTo>
                    <a:lnTo>
                      <a:pt x="415" y="3005"/>
                    </a:lnTo>
                    <a:lnTo>
                      <a:pt x="147" y="3224"/>
                    </a:lnTo>
                    <a:lnTo>
                      <a:pt x="73" y="3298"/>
                    </a:lnTo>
                    <a:lnTo>
                      <a:pt x="24" y="3395"/>
                    </a:lnTo>
                    <a:lnTo>
                      <a:pt x="0" y="3493"/>
                    </a:lnTo>
                    <a:lnTo>
                      <a:pt x="0" y="3615"/>
                    </a:lnTo>
                    <a:lnTo>
                      <a:pt x="0" y="3713"/>
                    </a:lnTo>
                    <a:lnTo>
                      <a:pt x="24" y="3811"/>
                    </a:lnTo>
                    <a:lnTo>
                      <a:pt x="73" y="3908"/>
                    </a:lnTo>
                    <a:lnTo>
                      <a:pt x="147" y="4006"/>
                    </a:lnTo>
                    <a:lnTo>
                      <a:pt x="7864" y="11724"/>
                    </a:lnTo>
                    <a:lnTo>
                      <a:pt x="7962" y="11797"/>
                    </a:lnTo>
                    <a:lnTo>
                      <a:pt x="8060" y="11846"/>
                    </a:lnTo>
                    <a:lnTo>
                      <a:pt x="8157" y="11870"/>
                    </a:lnTo>
                    <a:lnTo>
                      <a:pt x="8377" y="11870"/>
                    </a:lnTo>
                    <a:lnTo>
                      <a:pt x="8475" y="11846"/>
                    </a:lnTo>
                    <a:lnTo>
                      <a:pt x="8573" y="11797"/>
                    </a:lnTo>
                    <a:lnTo>
                      <a:pt x="8646" y="11724"/>
                    </a:lnTo>
                    <a:lnTo>
                      <a:pt x="8866" y="11455"/>
                    </a:lnTo>
                    <a:lnTo>
                      <a:pt x="9061" y="11162"/>
                    </a:lnTo>
                    <a:lnTo>
                      <a:pt x="9183" y="10869"/>
                    </a:lnTo>
                    <a:lnTo>
                      <a:pt x="9305" y="10551"/>
                    </a:lnTo>
                    <a:lnTo>
                      <a:pt x="9379" y="10234"/>
                    </a:lnTo>
                    <a:lnTo>
                      <a:pt x="9427" y="9916"/>
                    </a:lnTo>
                    <a:lnTo>
                      <a:pt x="9452" y="9623"/>
                    </a:lnTo>
                    <a:lnTo>
                      <a:pt x="9452" y="9330"/>
                    </a:lnTo>
                    <a:lnTo>
                      <a:pt x="9452" y="9013"/>
                    </a:lnTo>
                    <a:lnTo>
                      <a:pt x="9427" y="8695"/>
                    </a:lnTo>
                    <a:lnTo>
                      <a:pt x="9379" y="8378"/>
                    </a:lnTo>
                    <a:lnTo>
                      <a:pt x="9305" y="8060"/>
                    </a:lnTo>
                    <a:lnTo>
                      <a:pt x="9256" y="7767"/>
                    </a:lnTo>
                    <a:lnTo>
                      <a:pt x="9159" y="7474"/>
                    </a:lnTo>
                    <a:lnTo>
                      <a:pt x="9061" y="7230"/>
                    </a:lnTo>
                    <a:lnTo>
                      <a:pt x="8963" y="6986"/>
                    </a:lnTo>
                    <a:lnTo>
                      <a:pt x="11870" y="4104"/>
                    </a:lnTo>
                    <a:lnTo>
                      <a:pt x="7767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sp>
          <p:nvSpPr>
            <p:cNvPr id="19" name="Oval 18"/>
            <p:cNvSpPr/>
            <p:nvPr/>
          </p:nvSpPr>
          <p:spPr>
            <a:xfrm>
              <a:off x="423039" y="2156344"/>
              <a:ext cx="109221" cy="10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24" name="Rectangle 23"/>
          <p:cNvSpPr/>
          <p:nvPr/>
        </p:nvSpPr>
        <p:spPr>
          <a:xfrm>
            <a:off x="4911341" y="4198720"/>
            <a:ext cx="3629477" cy="523220"/>
          </a:xfrm>
          <a:prstGeom prst="rect">
            <a:avLst/>
          </a:prstGeom>
          <a:solidFill>
            <a:schemeClr val="bg1"/>
          </a:solidFill>
          <a:ln w="666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ysClr val="windowText" lastClr="000000"/>
                </a:solidFill>
                <a:effectLst/>
                <a:latin typeface="Sansation" panose="02000000000000000000" pitchFamily="2" charset="0"/>
              </a:rPr>
              <a:t>Water Resource</a:t>
            </a:r>
            <a:endParaRPr lang="en-US" sz="2800" dirty="0">
              <a:solidFill>
                <a:sysClr val="windowText" lastClr="000000"/>
              </a:solidFill>
              <a:effectLst/>
              <a:latin typeface="Sansation" panose="02000000000000000000" pitchFamily="2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215719" y="5072962"/>
            <a:ext cx="3629477" cy="523220"/>
          </a:xfrm>
          <a:prstGeom prst="rect">
            <a:avLst/>
          </a:prstGeom>
          <a:solidFill>
            <a:schemeClr val="bg1"/>
          </a:solidFill>
          <a:ln w="666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ysClr val="windowText" lastClr="000000"/>
                </a:solidFill>
                <a:effectLst/>
                <a:latin typeface="Sansation" panose="02000000000000000000" pitchFamily="2" charset="0"/>
              </a:rPr>
              <a:t>Productivity</a:t>
            </a:r>
            <a:endParaRPr lang="en-US" sz="2800" dirty="0">
              <a:solidFill>
                <a:sysClr val="windowText" lastClr="000000"/>
              </a:solidFill>
              <a:effectLst/>
              <a:latin typeface="Sansation" panose="02000000000000000000" pitchFamily="2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8191494" y="3908703"/>
            <a:ext cx="555626" cy="647707"/>
            <a:chOff x="423039" y="1616637"/>
            <a:chExt cx="555626" cy="647707"/>
          </a:xfrm>
        </p:grpSpPr>
        <p:grpSp>
          <p:nvGrpSpPr>
            <p:cNvPr id="27" name="Shape 379"/>
            <p:cNvGrpSpPr/>
            <p:nvPr/>
          </p:nvGrpSpPr>
          <p:grpSpPr>
            <a:xfrm rot="21256796">
              <a:off x="434662" y="1616637"/>
              <a:ext cx="544003" cy="580751"/>
              <a:chOff x="2594325" y="1627175"/>
              <a:chExt cx="440850" cy="440850"/>
            </a:xfrm>
            <a:solidFill>
              <a:srgbClr val="45818E"/>
            </a:solidFill>
          </p:grpSpPr>
          <p:sp>
            <p:nvSpPr>
              <p:cNvPr id="29" name="Shape 380"/>
              <p:cNvSpPr/>
              <p:nvPr/>
            </p:nvSpPr>
            <p:spPr>
              <a:xfrm>
                <a:off x="2594325" y="1890950"/>
                <a:ext cx="177075" cy="177075"/>
              </a:xfrm>
              <a:custGeom>
                <a:avLst/>
                <a:gdLst/>
                <a:ahLst/>
                <a:cxnLst/>
                <a:rect l="0" t="0" r="0" b="0"/>
                <a:pathLst>
                  <a:path w="7083" h="7083" extrusionOk="0">
                    <a:moveTo>
                      <a:pt x="5544" y="0"/>
                    </a:moveTo>
                    <a:lnTo>
                      <a:pt x="538" y="5984"/>
                    </a:lnTo>
                    <a:lnTo>
                      <a:pt x="0" y="7083"/>
                    </a:lnTo>
                    <a:lnTo>
                      <a:pt x="1099" y="6546"/>
                    </a:lnTo>
                    <a:lnTo>
                      <a:pt x="7083" y="1539"/>
                    </a:lnTo>
                    <a:lnTo>
                      <a:pt x="554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0" name="Shape 381"/>
              <p:cNvSpPr/>
              <p:nvPr/>
            </p:nvSpPr>
            <p:spPr>
              <a:xfrm>
                <a:off x="2858700" y="1627175"/>
                <a:ext cx="176475" cy="176475"/>
              </a:xfrm>
              <a:custGeom>
                <a:avLst/>
                <a:gdLst/>
                <a:ahLst/>
                <a:cxnLst/>
                <a:rect l="0" t="0" r="0" b="0"/>
                <a:pathLst>
                  <a:path w="7059" h="7059" extrusionOk="0">
                    <a:moveTo>
                      <a:pt x="904" y="1"/>
                    </a:moveTo>
                    <a:lnTo>
                      <a:pt x="782" y="25"/>
                    </a:lnTo>
                    <a:lnTo>
                      <a:pt x="684" y="98"/>
                    </a:lnTo>
                    <a:lnTo>
                      <a:pt x="611" y="147"/>
                    </a:lnTo>
                    <a:lnTo>
                      <a:pt x="489" y="294"/>
                    </a:lnTo>
                    <a:lnTo>
                      <a:pt x="367" y="440"/>
                    </a:lnTo>
                    <a:lnTo>
                      <a:pt x="294" y="587"/>
                    </a:lnTo>
                    <a:lnTo>
                      <a:pt x="196" y="733"/>
                    </a:lnTo>
                    <a:lnTo>
                      <a:pt x="74" y="1051"/>
                    </a:lnTo>
                    <a:lnTo>
                      <a:pt x="0" y="1393"/>
                    </a:lnTo>
                    <a:lnTo>
                      <a:pt x="0" y="1735"/>
                    </a:lnTo>
                    <a:lnTo>
                      <a:pt x="25" y="2052"/>
                    </a:lnTo>
                    <a:lnTo>
                      <a:pt x="123" y="2394"/>
                    </a:lnTo>
                    <a:lnTo>
                      <a:pt x="269" y="2711"/>
                    </a:lnTo>
                    <a:lnTo>
                      <a:pt x="4348" y="6790"/>
                    </a:lnTo>
                    <a:lnTo>
                      <a:pt x="4665" y="6937"/>
                    </a:lnTo>
                    <a:lnTo>
                      <a:pt x="5007" y="7034"/>
                    </a:lnTo>
                    <a:lnTo>
                      <a:pt x="5325" y="7059"/>
                    </a:lnTo>
                    <a:lnTo>
                      <a:pt x="5667" y="7059"/>
                    </a:lnTo>
                    <a:lnTo>
                      <a:pt x="6008" y="6986"/>
                    </a:lnTo>
                    <a:lnTo>
                      <a:pt x="6326" y="6863"/>
                    </a:lnTo>
                    <a:lnTo>
                      <a:pt x="6473" y="6766"/>
                    </a:lnTo>
                    <a:lnTo>
                      <a:pt x="6619" y="6692"/>
                    </a:lnTo>
                    <a:lnTo>
                      <a:pt x="6766" y="6570"/>
                    </a:lnTo>
                    <a:lnTo>
                      <a:pt x="6912" y="6448"/>
                    </a:lnTo>
                    <a:lnTo>
                      <a:pt x="6961" y="6375"/>
                    </a:lnTo>
                    <a:lnTo>
                      <a:pt x="7034" y="6277"/>
                    </a:lnTo>
                    <a:lnTo>
                      <a:pt x="7059" y="6155"/>
                    </a:lnTo>
                    <a:lnTo>
                      <a:pt x="7059" y="6057"/>
                    </a:lnTo>
                    <a:lnTo>
                      <a:pt x="7059" y="5960"/>
                    </a:lnTo>
                    <a:lnTo>
                      <a:pt x="7034" y="5862"/>
                    </a:lnTo>
                    <a:lnTo>
                      <a:pt x="6961" y="5764"/>
                    </a:lnTo>
                    <a:lnTo>
                      <a:pt x="6912" y="5667"/>
                    </a:lnTo>
                    <a:lnTo>
                      <a:pt x="1393" y="147"/>
                    </a:lnTo>
                    <a:lnTo>
                      <a:pt x="1295" y="98"/>
                    </a:lnTo>
                    <a:lnTo>
                      <a:pt x="1197" y="25"/>
                    </a:lnTo>
                    <a:lnTo>
                      <a:pt x="1099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1" name="Shape 382"/>
              <p:cNvSpPr/>
              <p:nvPr/>
            </p:nvSpPr>
            <p:spPr>
              <a:xfrm>
                <a:off x="2663325" y="1702275"/>
                <a:ext cx="296750" cy="296775"/>
              </a:xfrm>
              <a:custGeom>
                <a:avLst/>
                <a:gdLst/>
                <a:ahLst/>
                <a:cxnLst/>
                <a:rect l="0" t="0" r="0" b="0"/>
                <a:pathLst>
                  <a:path w="11870" h="11871" extrusionOk="0">
                    <a:moveTo>
                      <a:pt x="7718" y="1295"/>
                    </a:moveTo>
                    <a:lnTo>
                      <a:pt x="7815" y="1319"/>
                    </a:lnTo>
                    <a:lnTo>
                      <a:pt x="7889" y="1368"/>
                    </a:lnTo>
                    <a:lnTo>
                      <a:pt x="7938" y="1442"/>
                    </a:lnTo>
                    <a:lnTo>
                      <a:pt x="7938" y="1515"/>
                    </a:lnTo>
                    <a:lnTo>
                      <a:pt x="7938" y="1588"/>
                    </a:lnTo>
                    <a:lnTo>
                      <a:pt x="7889" y="1661"/>
                    </a:lnTo>
                    <a:lnTo>
                      <a:pt x="5862" y="3664"/>
                    </a:lnTo>
                    <a:lnTo>
                      <a:pt x="5788" y="3713"/>
                    </a:lnTo>
                    <a:lnTo>
                      <a:pt x="5715" y="3737"/>
                    </a:lnTo>
                    <a:lnTo>
                      <a:pt x="5642" y="3713"/>
                    </a:lnTo>
                    <a:lnTo>
                      <a:pt x="5569" y="3664"/>
                    </a:lnTo>
                    <a:lnTo>
                      <a:pt x="5520" y="3591"/>
                    </a:lnTo>
                    <a:lnTo>
                      <a:pt x="5495" y="3517"/>
                    </a:lnTo>
                    <a:lnTo>
                      <a:pt x="5520" y="3444"/>
                    </a:lnTo>
                    <a:lnTo>
                      <a:pt x="5569" y="3371"/>
                    </a:lnTo>
                    <a:lnTo>
                      <a:pt x="7571" y="1368"/>
                    </a:lnTo>
                    <a:lnTo>
                      <a:pt x="7644" y="1319"/>
                    </a:lnTo>
                    <a:lnTo>
                      <a:pt x="7718" y="1295"/>
                    </a:lnTo>
                    <a:close/>
                    <a:moveTo>
                      <a:pt x="7767" y="1"/>
                    </a:moveTo>
                    <a:lnTo>
                      <a:pt x="4885" y="2907"/>
                    </a:lnTo>
                    <a:lnTo>
                      <a:pt x="4640" y="2809"/>
                    </a:lnTo>
                    <a:lnTo>
                      <a:pt x="4396" y="2712"/>
                    </a:lnTo>
                    <a:lnTo>
                      <a:pt x="4103" y="2614"/>
                    </a:lnTo>
                    <a:lnTo>
                      <a:pt x="3810" y="2565"/>
                    </a:lnTo>
                    <a:lnTo>
                      <a:pt x="3493" y="2492"/>
                    </a:lnTo>
                    <a:lnTo>
                      <a:pt x="3175" y="2443"/>
                    </a:lnTo>
                    <a:lnTo>
                      <a:pt x="2858" y="2418"/>
                    </a:lnTo>
                    <a:lnTo>
                      <a:pt x="2247" y="2418"/>
                    </a:lnTo>
                    <a:lnTo>
                      <a:pt x="1954" y="2443"/>
                    </a:lnTo>
                    <a:lnTo>
                      <a:pt x="1636" y="2492"/>
                    </a:lnTo>
                    <a:lnTo>
                      <a:pt x="1319" y="2565"/>
                    </a:lnTo>
                    <a:lnTo>
                      <a:pt x="1001" y="2687"/>
                    </a:lnTo>
                    <a:lnTo>
                      <a:pt x="708" y="2809"/>
                    </a:lnTo>
                    <a:lnTo>
                      <a:pt x="415" y="3005"/>
                    </a:lnTo>
                    <a:lnTo>
                      <a:pt x="147" y="3224"/>
                    </a:lnTo>
                    <a:lnTo>
                      <a:pt x="73" y="3298"/>
                    </a:lnTo>
                    <a:lnTo>
                      <a:pt x="24" y="3395"/>
                    </a:lnTo>
                    <a:lnTo>
                      <a:pt x="0" y="3493"/>
                    </a:lnTo>
                    <a:lnTo>
                      <a:pt x="0" y="3615"/>
                    </a:lnTo>
                    <a:lnTo>
                      <a:pt x="0" y="3713"/>
                    </a:lnTo>
                    <a:lnTo>
                      <a:pt x="24" y="3811"/>
                    </a:lnTo>
                    <a:lnTo>
                      <a:pt x="73" y="3908"/>
                    </a:lnTo>
                    <a:lnTo>
                      <a:pt x="147" y="4006"/>
                    </a:lnTo>
                    <a:lnTo>
                      <a:pt x="7864" y="11724"/>
                    </a:lnTo>
                    <a:lnTo>
                      <a:pt x="7962" y="11797"/>
                    </a:lnTo>
                    <a:lnTo>
                      <a:pt x="8060" y="11846"/>
                    </a:lnTo>
                    <a:lnTo>
                      <a:pt x="8157" y="11870"/>
                    </a:lnTo>
                    <a:lnTo>
                      <a:pt x="8377" y="11870"/>
                    </a:lnTo>
                    <a:lnTo>
                      <a:pt x="8475" y="11846"/>
                    </a:lnTo>
                    <a:lnTo>
                      <a:pt x="8573" y="11797"/>
                    </a:lnTo>
                    <a:lnTo>
                      <a:pt x="8646" y="11724"/>
                    </a:lnTo>
                    <a:lnTo>
                      <a:pt x="8866" y="11455"/>
                    </a:lnTo>
                    <a:lnTo>
                      <a:pt x="9061" y="11162"/>
                    </a:lnTo>
                    <a:lnTo>
                      <a:pt x="9183" y="10869"/>
                    </a:lnTo>
                    <a:lnTo>
                      <a:pt x="9305" y="10551"/>
                    </a:lnTo>
                    <a:lnTo>
                      <a:pt x="9379" y="10234"/>
                    </a:lnTo>
                    <a:lnTo>
                      <a:pt x="9427" y="9916"/>
                    </a:lnTo>
                    <a:lnTo>
                      <a:pt x="9452" y="9623"/>
                    </a:lnTo>
                    <a:lnTo>
                      <a:pt x="9452" y="9330"/>
                    </a:lnTo>
                    <a:lnTo>
                      <a:pt x="9452" y="9013"/>
                    </a:lnTo>
                    <a:lnTo>
                      <a:pt x="9427" y="8695"/>
                    </a:lnTo>
                    <a:lnTo>
                      <a:pt x="9379" y="8378"/>
                    </a:lnTo>
                    <a:lnTo>
                      <a:pt x="9305" y="8060"/>
                    </a:lnTo>
                    <a:lnTo>
                      <a:pt x="9256" y="7767"/>
                    </a:lnTo>
                    <a:lnTo>
                      <a:pt x="9159" y="7474"/>
                    </a:lnTo>
                    <a:lnTo>
                      <a:pt x="9061" y="7230"/>
                    </a:lnTo>
                    <a:lnTo>
                      <a:pt x="8963" y="6986"/>
                    </a:lnTo>
                    <a:lnTo>
                      <a:pt x="11870" y="4104"/>
                    </a:lnTo>
                    <a:lnTo>
                      <a:pt x="7767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sp>
          <p:nvSpPr>
            <p:cNvPr id="28" name="Oval 27"/>
            <p:cNvSpPr/>
            <p:nvPr/>
          </p:nvSpPr>
          <p:spPr>
            <a:xfrm>
              <a:off x="423039" y="2156344"/>
              <a:ext cx="109221" cy="10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567383" y="4767063"/>
            <a:ext cx="555626" cy="647707"/>
            <a:chOff x="423039" y="1616637"/>
            <a:chExt cx="555626" cy="647707"/>
          </a:xfrm>
        </p:grpSpPr>
        <p:grpSp>
          <p:nvGrpSpPr>
            <p:cNvPr id="33" name="Shape 379"/>
            <p:cNvGrpSpPr/>
            <p:nvPr/>
          </p:nvGrpSpPr>
          <p:grpSpPr>
            <a:xfrm rot="21256796">
              <a:off x="434662" y="1616637"/>
              <a:ext cx="544003" cy="580751"/>
              <a:chOff x="2594325" y="1627175"/>
              <a:chExt cx="440850" cy="440850"/>
            </a:xfrm>
            <a:solidFill>
              <a:srgbClr val="45818E"/>
            </a:solidFill>
          </p:grpSpPr>
          <p:sp>
            <p:nvSpPr>
              <p:cNvPr id="35" name="Shape 380"/>
              <p:cNvSpPr/>
              <p:nvPr/>
            </p:nvSpPr>
            <p:spPr>
              <a:xfrm>
                <a:off x="2594325" y="1890950"/>
                <a:ext cx="177075" cy="177075"/>
              </a:xfrm>
              <a:custGeom>
                <a:avLst/>
                <a:gdLst/>
                <a:ahLst/>
                <a:cxnLst/>
                <a:rect l="0" t="0" r="0" b="0"/>
                <a:pathLst>
                  <a:path w="7083" h="7083" extrusionOk="0">
                    <a:moveTo>
                      <a:pt x="5544" y="0"/>
                    </a:moveTo>
                    <a:lnTo>
                      <a:pt x="538" y="5984"/>
                    </a:lnTo>
                    <a:lnTo>
                      <a:pt x="0" y="7083"/>
                    </a:lnTo>
                    <a:lnTo>
                      <a:pt x="1099" y="6546"/>
                    </a:lnTo>
                    <a:lnTo>
                      <a:pt x="7083" y="1539"/>
                    </a:lnTo>
                    <a:lnTo>
                      <a:pt x="554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6" name="Shape 381"/>
              <p:cNvSpPr/>
              <p:nvPr/>
            </p:nvSpPr>
            <p:spPr>
              <a:xfrm>
                <a:off x="2858700" y="1627175"/>
                <a:ext cx="176475" cy="176475"/>
              </a:xfrm>
              <a:custGeom>
                <a:avLst/>
                <a:gdLst/>
                <a:ahLst/>
                <a:cxnLst/>
                <a:rect l="0" t="0" r="0" b="0"/>
                <a:pathLst>
                  <a:path w="7059" h="7059" extrusionOk="0">
                    <a:moveTo>
                      <a:pt x="904" y="1"/>
                    </a:moveTo>
                    <a:lnTo>
                      <a:pt x="782" y="25"/>
                    </a:lnTo>
                    <a:lnTo>
                      <a:pt x="684" y="98"/>
                    </a:lnTo>
                    <a:lnTo>
                      <a:pt x="611" y="147"/>
                    </a:lnTo>
                    <a:lnTo>
                      <a:pt x="489" y="294"/>
                    </a:lnTo>
                    <a:lnTo>
                      <a:pt x="367" y="440"/>
                    </a:lnTo>
                    <a:lnTo>
                      <a:pt x="294" y="587"/>
                    </a:lnTo>
                    <a:lnTo>
                      <a:pt x="196" y="733"/>
                    </a:lnTo>
                    <a:lnTo>
                      <a:pt x="74" y="1051"/>
                    </a:lnTo>
                    <a:lnTo>
                      <a:pt x="0" y="1393"/>
                    </a:lnTo>
                    <a:lnTo>
                      <a:pt x="0" y="1735"/>
                    </a:lnTo>
                    <a:lnTo>
                      <a:pt x="25" y="2052"/>
                    </a:lnTo>
                    <a:lnTo>
                      <a:pt x="123" y="2394"/>
                    </a:lnTo>
                    <a:lnTo>
                      <a:pt x="269" y="2711"/>
                    </a:lnTo>
                    <a:lnTo>
                      <a:pt x="4348" y="6790"/>
                    </a:lnTo>
                    <a:lnTo>
                      <a:pt x="4665" y="6937"/>
                    </a:lnTo>
                    <a:lnTo>
                      <a:pt x="5007" y="7034"/>
                    </a:lnTo>
                    <a:lnTo>
                      <a:pt x="5325" y="7059"/>
                    </a:lnTo>
                    <a:lnTo>
                      <a:pt x="5667" y="7059"/>
                    </a:lnTo>
                    <a:lnTo>
                      <a:pt x="6008" y="6986"/>
                    </a:lnTo>
                    <a:lnTo>
                      <a:pt x="6326" y="6863"/>
                    </a:lnTo>
                    <a:lnTo>
                      <a:pt x="6473" y="6766"/>
                    </a:lnTo>
                    <a:lnTo>
                      <a:pt x="6619" y="6692"/>
                    </a:lnTo>
                    <a:lnTo>
                      <a:pt x="6766" y="6570"/>
                    </a:lnTo>
                    <a:lnTo>
                      <a:pt x="6912" y="6448"/>
                    </a:lnTo>
                    <a:lnTo>
                      <a:pt x="6961" y="6375"/>
                    </a:lnTo>
                    <a:lnTo>
                      <a:pt x="7034" y="6277"/>
                    </a:lnTo>
                    <a:lnTo>
                      <a:pt x="7059" y="6155"/>
                    </a:lnTo>
                    <a:lnTo>
                      <a:pt x="7059" y="6057"/>
                    </a:lnTo>
                    <a:lnTo>
                      <a:pt x="7059" y="5960"/>
                    </a:lnTo>
                    <a:lnTo>
                      <a:pt x="7034" y="5862"/>
                    </a:lnTo>
                    <a:lnTo>
                      <a:pt x="6961" y="5764"/>
                    </a:lnTo>
                    <a:lnTo>
                      <a:pt x="6912" y="5667"/>
                    </a:lnTo>
                    <a:lnTo>
                      <a:pt x="1393" y="147"/>
                    </a:lnTo>
                    <a:lnTo>
                      <a:pt x="1295" y="98"/>
                    </a:lnTo>
                    <a:lnTo>
                      <a:pt x="1197" y="25"/>
                    </a:lnTo>
                    <a:lnTo>
                      <a:pt x="1099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7" name="Shape 382"/>
              <p:cNvSpPr/>
              <p:nvPr/>
            </p:nvSpPr>
            <p:spPr>
              <a:xfrm>
                <a:off x="2663325" y="1702275"/>
                <a:ext cx="296750" cy="296775"/>
              </a:xfrm>
              <a:custGeom>
                <a:avLst/>
                <a:gdLst/>
                <a:ahLst/>
                <a:cxnLst/>
                <a:rect l="0" t="0" r="0" b="0"/>
                <a:pathLst>
                  <a:path w="11870" h="11871" extrusionOk="0">
                    <a:moveTo>
                      <a:pt x="7718" y="1295"/>
                    </a:moveTo>
                    <a:lnTo>
                      <a:pt x="7815" y="1319"/>
                    </a:lnTo>
                    <a:lnTo>
                      <a:pt x="7889" y="1368"/>
                    </a:lnTo>
                    <a:lnTo>
                      <a:pt x="7938" y="1442"/>
                    </a:lnTo>
                    <a:lnTo>
                      <a:pt x="7938" y="1515"/>
                    </a:lnTo>
                    <a:lnTo>
                      <a:pt x="7938" y="1588"/>
                    </a:lnTo>
                    <a:lnTo>
                      <a:pt x="7889" y="1661"/>
                    </a:lnTo>
                    <a:lnTo>
                      <a:pt x="5862" y="3664"/>
                    </a:lnTo>
                    <a:lnTo>
                      <a:pt x="5788" y="3713"/>
                    </a:lnTo>
                    <a:lnTo>
                      <a:pt x="5715" y="3737"/>
                    </a:lnTo>
                    <a:lnTo>
                      <a:pt x="5642" y="3713"/>
                    </a:lnTo>
                    <a:lnTo>
                      <a:pt x="5569" y="3664"/>
                    </a:lnTo>
                    <a:lnTo>
                      <a:pt x="5520" y="3591"/>
                    </a:lnTo>
                    <a:lnTo>
                      <a:pt x="5495" y="3517"/>
                    </a:lnTo>
                    <a:lnTo>
                      <a:pt x="5520" y="3444"/>
                    </a:lnTo>
                    <a:lnTo>
                      <a:pt x="5569" y="3371"/>
                    </a:lnTo>
                    <a:lnTo>
                      <a:pt x="7571" y="1368"/>
                    </a:lnTo>
                    <a:lnTo>
                      <a:pt x="7644" y="1319"/>
                    </a:lnTo>
                    <a:lnTo>
                      <a:pt x="7718" y="1295"/>
                    </a:lnTo>
                    <a:close/>
                    <a:moveTo>
                      <a:pt x="7767" y="1"/>
                    </a:moveTo>
                    <a:lnTo>
                      <a:pt x="4885" y="2907"/>
                    </a:lnTo>
                    <a:lnTo>
                      <a:pt x="4640" y="2809"/>
                    </a:lnTo>
                    <a:lnTo>
                      <a:pt x="4396" y="2712"/>
                    </a:lnTo>
                    <a:lnTo>
                      <a:pt x="4103" y="2614"/>
                    </a:lnTo>
                    <a:lnTo>
                      <a:pt x="3810" y="2565"/>
                    </a:lnTo>
                    <a:lnTo>
                      <a:pt x="3493" y="2492"/>
                    </a:lnTo>
                    <a:lnTo>
                      <a:pt x="3175" y="2443"/>
                    </a:lnTo>
                    <a:lnTo>
                      <a:pt x="2858" y="2418"/>
                    </a:lnTo>
                    <a:lnTo>
                      <a:pt x="2247" y="2418"/>
                    </a:lnTo>
                    <a:lnTo>
                      <a:pt x="1954" y="2443"/>
                    </a:lnTo>
                    <a:lnTo>
                      <a:pt x="1636" y="2492"/>
                    </a:lnTo>
                    <a:lnTo>
                      <a:pt x="1319" y="2565"/>
                    </a:lnTo>
                    <a:lnTo>
                      <a:pt x="1001" y="2687"/>
                    </a:lnTo>
                    <a:lnTo>
                      <a:pt x="708" y="2809"/>
                    </a:lnTo>
                    <a:lnTo>
                      <a:pt x="415" y="3005"/>
                    </a:lnTo>
                    <a:lnTo>
                      <a:pt x="147" y="3224"/>
                    </a:lnTo>
                    <a:lnTo>
                      <a:pt x="73" y="3298"/>
                    </a:lnTo>
                    <a:lnTo>
                      <a:pt x="24" y="3395"/>
                    </a:lnTo>
                    <a:lnTo>
                      <a:pt x="0" y="3493"/>
                    </a:lnTo>
                    <a:lnTo>
                      <a:pt x="0" y="3615"/>
                    </a:lnTo>
                    <a:lnTo>
                      <a:pt x="0" y="3713"/>
                    </a:lnTo>
                    <a:lnTo>
                      <a:pt x="24" y="3811"/>
                    </a:lnTo>
                    <a:lnTo>
                      <a:pt x="73" y="3908"/>
                    </a:lnTo>
                    <a:lnTo>
                      <a:pt x="147" y="4006"/>
                    </a:lnTo>
                    <a:lnTo>
                      <a:pt x="7864" y="11724"/>
                    </a:lnTo>
                    <a:lnTo>
                      <a:pt x="7962" y="11797"/>
                    </a:lnTo>
                    <a:lnTo>
                      <a:pt x="8060" y="11846"/>
                    </a:lnTo>
                    <a:lnTo>
                      <a:pt x="8157" y="11870"/>
                    </a:lnTo>
                    <a:lnTo>
                      <a:pt x="8377" y="11870"/>
                    </a:lnTo>
                    <a:lnTo>
                      <a:pt x="8475" y="11846"/>
                    </a:lnTo>
                    <a:lnTo>
                      <a:pt x="8573" y="11797"/>
                    </a:lnTo>
                    <a:lnTo>
                      <a:pt x="8646" y="11724"/>
                    </a:lnTo>
                    <a:lnTo>
                      <a:pt x="8866" y="11455"/>
                    </a:lnTo>
                    <a:lnTo>
                      <a:pt x="9061" y="11162"/>
                    </a:lnTo>
                    <a:lnTo>
                      <a:pt x="9183" y="10869"/>
                    </a:lnTo>
                    <a:lnTo>
                      <a:pt x="9305" y="10551"/>
                    </a:lnTo>
                    <a:lnTo>
                      <a:pt x="9379" y="10234"/>
                    </a:lnTo>
                    <a:lnTo>
                      <a:pt x="9427" y="9916"/>
                    </a:lnTo>
                    <a:lnTo>
                      <a:pt x="9452" y="9623"/>
                    </a:lnTo>
                    <a:lnTo>
                      <a:pt x="9452" y="9330"/>
                    </a:lnTo>
                    <a:lnTo>
                      <a:pt x="9452" y="9013"/>
                    </a:lnTo>
                    <a:lnTo>
                      <a:pt x="9427" y="8695"/>
                    </a:lnTo>
                    <a:lnTo>
                      <a:pt x="9379" y="8378"/>
                    </a:lnTo>
                    <a:lnTo>
                      <a:pt x="9305" y="8060"/>
                    </a:lnTo>
                    <a:lnTo>
                      <a:pt x="9256" y="7767"/>
                    </a:lnTo>
                    <a:lnTo>
                      <a:pt x="9159" y="7474"/>
                    </a:lnTo>
                    <a:lnTo>
                      <a:pt x="9061" y="7230"/>
                    </a:lnTo>
                    <a:lnTo>
                      <a:pt x="8963" y="6986"/>
                    </a:lnTo>
                    <a:lnTo>
                      <a:pt x="11870" y="4104"/>
                    </a:lnTo>
                    <a:lnTo>
                      <a:pt x="7767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sp>
          <p:nvSpPr>
            <p:cNvPr id="34" name="Oval 33"/>
            <p:cNvSpPr/>
            <p:nvPr/>
          </p:nvSpPr>
          <p:spPr>
            <a:xfrm>
              <a:off x="423039" y="2156344"/>
              <a:ext cx="109221" cy="10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pic>
        <p:nvPicPr>
          <p:cNvPr id="38" name="Picture 37" descr="nectec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143" y="6519294"/>
            <a:ext cx="1021004" cy="317917"/>
          </a:xfrm>
          <a:prstGeom prst="rect">
            <a:avLst/>
          </a:prstGeom>
        </p:spPr>
      </p:pic>
      <p:pic>
        <p:nvPicPr>
          <p:cNvPr id="39" name="IoT cloudserve gray logo1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75604" y="79070"/>
            <a:ext cx="830592" cy="6376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3844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832475" y="168450"/>
            <a:ext cx="7951799" cy="9734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" sz="3200" b="1" dirty="0" smtClean="0">
                <a:solidFill>
                  <a:schemeClr val="tx1"/>
                </a:solidFill>
                <a:latin typeface="Sansation" panose="02000000000000000000" pitchFamily="2" charset="0"/>
              </a:rPr>
              <a:t>Today in Smart Farming</a:t>
            </a:r>
            <a:endParaRPr lang="en" sz="3200" b="1" dirty="0">
              <a:solidFill>
                <a:schemeClr val="tx1"/>
              </a:solidFill>
              <a:latin typeface="Sansation" panose="02000000000000000000" pitchFamily="2" charset="0"/>
            </a:endParaRPr>
          </a:p>
        </p:txBody>
      </p:sp>
      <p:pic>
        <p:nvPicPr>
          <p:cNvPr id="5122" name="Picture 2" descr="Image result for weather station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183" y="1310185"/>
            <a:ext cx="708928" cy="107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database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084" y="3365714"/>
            <a:ext cx="646837" cy="64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farm monitor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059" y="2573197"/>
            <a:ext cx="986495" cy="60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4258288" y="1813762"/>
            <a:ext cx="3324142" cy="461665"/>
          </a:xfrm>
          <a:prstGeom prst="rect">
            <a:avLst/>
          </a:prstGeom>
          <a:solidFill>
            <a:schemeClr val="bg1"/>
          </a:solidFill>
          <a:ln w="666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  <a:effectLst/>
                <a:latin typeface="Sansation" panose="02000000000000000000" pitchFamily="2" charset="0"/>
              </a:rPr>
              <a:t>Remote Monitoring</a:t>
            </a:r>
            <a:endParaRPr lang="en-US" sz="2400" dirty="0">
              <a:solidFill>
                <a:sysClr val="windowText" lastClr="000000"/>
              </a:solidFill>
              <a:effectLst/>
              <a:latin typeface="Sansation" panose="020000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8246" y="2429941"/>
            <a:ext cx="945754" cy="69783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984000" y="2609758"/>
            <a:ext cx="3324142" cy="461665"/>
          </a:xfrm>
          <a:prstGeom prst="rect">
            <a:avLst/>
          </a:prstGeom>
          <a:solidFill>
            <a:schemeClr val="bg1"/>
          </a:solidFill>
          <a:ln w="666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  <a:effectLst/>
                <a:latin typeface="Sansation" panose="02000000000000000000" pitchFamily="2" charset="0"/>
              </a:rPr>
              <a:t>Remote Controlling</a:t>
            </a:r>
            <a:endParaRPr lang="en-US" sz="2400" dirty="0">
              <a:solidFill>
                <a:sysClr val="windowText" lastClr="000000"/>
              </a:solidFill>
              <a:effectLst/>
              <a:latin typeface="Sansation" panose="02000000000000000000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224190" y="3427523"/>
            <a:ext cx="3324142" cy="461665"/>
          </a:xfrm>
          <a:prstGeom prst="rect">
            <a:avLst/>
          </a:prstGeom>
          <a:solidFill>
            <a:schemeClr val="bg1"/>
          </a:solidFill>
          <a:ln w="666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  <a:effectLst/>
                <a:latin typeface="Sansation" panose="02000000000000000000" pitchFamily="2" charset="0"/>
              </a:rPr>
              <a:t>Data Acquisition</a:t>
            </a:r>
            <a:endParaRPr lang="en-US" sz="2400" dirty="0">
              <a:solidFill>
                <a:sysClr val="windowText" lastClr="000000"/>
              </a:solidFill>
              <a:effectLst/>
              <a:latin typeface="Sansation" panose="02000000000000000000" pitchFamily="2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899957" y="4190693"/>
            <a:ext cx="3324142" cy="461665"/>
          </a:xfrm>
          <a:prstGeom prst="rect">
            <a:avLst/>
          </a:prstGeom>
          <a:solidFill>
            <a:schemeClr val="bg1"/>
          </a:solidFill>
          <a:ln w="666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  <a:effectLst/>
                <a:latin typeface="Sansation" panose="02000000000000000000" pitchFamily="2" charset="0"/>
              </a:rPr>
              <a:t>Predictive Farming</a:t>
            </a:r>
            <a:endParaRPr lang="en-US" sz="2400" dirty="0">
              <a:solidFill>
                <a:sysClr val="windowText" lastClr="000000"/>
              </a:solidFill>
              <a:effectLst/>
              <a:latin typeface="Sansation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46" y="4161491"/>
            <a:ext cx="552422" cy="552422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8296111" y="2075372"/>
            <a:ext cx="452104" cy="0"/>
          </a:xfrm>
          <a:prstGeom prst="line">
            <a:avLst/>
          </a:prstGeom>
          <a:ln w="28575">
            <a:solidFill>
              <a:srgbClr val="45818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748215" y="2075372"/>
            <a:ext cx="0" cy="792000"/>
          </a:xfrm>
          <a:prstGeom prst="line">
            <a:avLst/>
          </a:prstGeom>
          <a:ln w="28575">
            <a:solidFill>
              <a:srgbClr val="45818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5126" idx="3"/>
          </p:cNvCxnSpPr>
          <p:nvPr/>
        </p:nvCxnSpPr>
        <p:spPr>
          <a:xfrm flipH="1">
            <a:off x="6944554" y="2878151"/>
            <a:ext cx="1803661" cy="0"/>
          </a:xfrm>
          <a:prstGeom prst="line">
            <a:avLst/>
          </a:prstGeom>
          <a:ln w="28575">
            <a:solidFill>
              <a:srgbClr val="45818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12" idx="3"/>
          </p:cNvCxnSpPr>
          <p:nvPr/>
        </p:nvCxnSpPr>
        <p:spPr>
          <a:xfrm flipH="1" flipV="1">
            <a:off x="5308142" y="2840591"/>
            <a:ext cx="662282" cy="30777"/>
          </a:xfrm>
          <a:prstGeom prst="line">
            <a:avLst/>
          </a:prstGeom>
          <a:ln w="28575">
            <a:solidFill>
              <a:srgbClr val="45818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621629" y="2881189"/>
            <a:ext cx="396000" cy="0"/>
          </a:xfrm>
          <a:prstGeom prst="line">
            <a:avLst/>
          </a:prstGeom>
          <a:ln w="28575">
            <a:solidFill>
              <a:srgbClr val="45818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21629" y="2898748"/>
            <a:ext cx="0" cy="792000"/>
          </a:xfrm>
          <a:prstGeom prst="line">
            <a:avLst/>
          </a:prstGeom>
          <a:ln w="28575">
            <a:solidFill>
              <a:srgbClr val="45818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607979" y="3681187"/>
            <a:ext cx="3600000" cy="0"/>
          </a:xfrm>
          <a:prstGeom prst="line">
            <a:avLst/>
          </a:prstGeom>
          <a:ln w="28575">
            <a:solidFill>
              <a:srgbClr val="45818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5166878" y="4459939"/>
            <a:ext cx="3600000" cy="0"/>
          </a:xfrm>
          <a:prstGeom prst="line">
            <a:avLst/>
          </a:prstGeom>
          <a:ln w="28575">
            <a:solidFill>
              <a:srgbClr val="45818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310921" y="3681187"/>
            <a:ext cx="452104" cy="0"/>
          </a:xfrm>
          <a:prstGeom prst="line">
            <a:avLst/>
          </a:prstGeom>
          <a:ln w="28575">
            <a:solidFill>
              <a:srgbClr val="45818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8763025" y="3681187"/>
            <a:ext cx="0" cy="792000"/>
          </a:xfrm>
          <a:prstGeom prst="line">
            <a:avLst/>
          </a:prstGeom>
          <a:ln w="28575">
            <a:solidFill>
              <a:srgbClr val="45818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352" y="5146861"/>
            <a:ext cx="1287274" cy="127766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111" y="5194613"/>
            <a:ext cx="1137988" cy="113798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139" y="5064334"/>
            <a:ext cx="1368725" cy="13687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39" y="5223418"/>
            <a:ext cx="1143161" cy="114316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046" y="5193949"/>
            <a:ext cx="1138652" cy="113865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923815" y="6339323"/>
            <a:ext cx="947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Sniglet" panose="04070505030100020000" pitchFamily="82" charset="0"/>
              </a:rPr>
              <a:t>Weather</a:t>
            </a:r>
            <a:endParaRPr lang="th-TH" sz="1600" dirty="0">
              <a:latin typeface="Sniglet" panose="04070505030100020000" pitchFamily="8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0149" y="6347630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Sniglet" panose="04070505030100020000" pitchFamily="82" charset="0"/>
              </a:rPr>
              <a:t>Soil</a:t>
            </a:r>
            <a:endParaRPr lang="th-TH" sz="1600" dirty="0">
              <a:latin typeface="Sniglet" panose="04070505030100020000" pitchFamily="82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325815" y="6332601"/>
            <a:ext cx="724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Sniglet" panose="04070505030100020000" pitchFamily="82" charset="0"/>
              </a:rPr>
              <a:t>Water</a:t>
            </a:r>
            <a:endParaRPr lang="th-TH" sz="1600" dirty="0">
              <a:latin typeface="Sniglet" panose="04070505030100020000" pitchFamily="82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598896" y="6370802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Sniglet" panose="04070505030100020000" pitchFamily="82" charset="0"/>
              </a:rPr>
              <a:t>Machine</a:t>
            </a:r>
            <a:endParaRPr lang="th-TH" sz="1600" dirty="0">
              <a:latin typeface="Sniglet" panose="04070505030100020000" pitchFamily="82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108757" y="6331818"/>
            <a:ext cx="620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Sniglet" panose="04070505030100020000" pitchFamily="82" charset="0"/>
              </a:rPr>
              <a:t>Crop</a:t>
            </a:r>
            <a:endParaRPr lang="th-TH" sz="1600" dirty="0">
              <a:latin typeface="Sniglet" panose="04070505030100020000" pitchFamily="82" charset="0"/>
            </a:endParaRPr>
          </a:p>
        </p:txBody>
      </p:sp>
      <p:pic>
        <p:nvPicPr>
          <p:cNvPr id="38" name="Picture 37" descr="nectec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143" y="6519294"/>
            <a:ext cx="1021004" cy="317917"/>
          </a:xfrm>
          <a:prstGeom prst="rect">
            <a:avLst/>
          </a:prstGeom>
        </p:spPr>
      </p:pic>
      <p:pic>
        <p:nvPicPr>
          <p:cNvPr id="39" name="IoT cloudserve gray logo1.jp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8275604" y="79070"/>
            <a:ext cx="830592" cy="6376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6914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accel="1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mph" presetSubtype="2" accel="1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832475" y="168450"/>
            <a:ext cx="7951799" cy="9734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" sz="3200" b="1" dirty="0">
                <a:solidFill>
                  <a:schemeClr val="tx1"/>
                </a:solidFill>
                <a:latin typeface="Sansation" panose="02000000000000000000" pitchFamily="2" charset="0"/>
              </a:rPr>
              <a:t>Obstacles to Smart </a:t>
            </a:r>
            <a:r>
              <a:rPr lang="en" sz="3200" b="1" dirty="0" smtClean="0">
                <a:solidFill>
                  <a:schemeClr val="tx1"/>
                </a:solidFill>
                <a:latin typeface="Sansation" panose="02000000000000000000" pitchFamily="2" charset="0"/>
              </a:rPr>
              <a:t>Farming Adoption</a:t>
            </a:r>
            <a:endParaRPr lang="en" sz="3200" b="1" dirty="0">
              <a:solidFill>
                <a:schemeClr val="tx1"/>
              </a:solidFill>
              <a:latin typeface="Sansation" panose="020000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59" y="2423972"/>
            <a:ext cx="1696078" cy="1441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96" y="5246080"/>
            <a:ext cx="1174423" cy="11744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184" y="2799101"/>
            <a:ext cx="1298762" cy="1298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182" y="4493304"/>
            <a:ext cx="1452357" cy="14523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799" y="3675894"/>
            <a:ext cx="2928586" cy="3182105"/>
          </a:xfrm>
          <a:prstGeom prst="rect">
            <a:avLst/>
          </a:prstGeom>
        </p:spPr>
      </p:pic>
      <p:sp>
        <p:nvSpPr>
          <p:cNvPr id="15" name="Oval Callout 14"/>
          <p:cNvSpPr/>
          <p:nvPr/>
        </p:nvSpPr>
        <p:spPr>
          <a:xfrm>
            <a:off x="4107973" y="2710716"/>
            <a:ext cx="1850412" cy="876827"/>
          </a:xfrm>
          <a:prstGeom prst="wedgeEllipseCallout">
            <a:avLst>
              <a:gd name="adj1" fmla="val -24070"/>
              <a:gd name="adj2" fmla="val 69555"/>
            </a:avLst>
          </a:prstGeom>
          <a:noFill/>
          <a:ln>
            <a:solidFill>
              <a:srgbClr val="9532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ln>
                  <a:solidFill>
                    <a:schemeClr val="tx1"/>
                  </a:solidFill>
                </a:ln>
                <a:solidFill>
                  <a:srgbClr val="953234"/>
                </a:solidFill>
                <a:latin typeface="Lucida Handwriting" panose="03010101010101010101" pitchFamily="66" charset="0"/>
              </a:rPr>
              <a:t>Hell, no!</a:t>
            </a:r>
            <a:endParaRPr lang="th-TH" sz="1800" dirty="0">
              <a:ln>
                <a:solidFill>
                  <a:schemeClr val="tx1"/>
                </a:solidFill>
              </a:ln>
              <a:solidFill>
                <a:srgbClr val="953234"/>
              </a:solidFill>
              <a:latin typeface="Lucida Handwriting" panose="03010101010101010101" pitchFamily="66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-523531" y="3854339"/>
            <a:ext cx="40942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ysClr val="windowText" lastClr="000000"/>
                </a:solidFill>
                <a:effectLst>
                  <a:glow rad="139700">
                    <a:srgbClr val="00C5B9">
                      <a:alpha val="40000"/>
                    </a:srgbClr>
                  </a:glow>
                </a:effectLst>
                <a:latin typeface="Sansation" panose="02000000000000000000" pitchFamily="2" charset="0"/>
              </a:rPr>
              <a:t>Connectivity</a:t>
            </a:r>
            <a:endParaRPr lang="en-US" sz="2800" dirty="0">
              <a:solidFill>
                <a:sysClr val="windowText" lastClr="000000"/>
              </a:solidFill>
              <a:effectLst>
                <a:glow rad="139700">
                  <a:srgbClr val="00C5B9">
                    <a:alpha val="40000"/>
                  </a:srgbClr>
                </a:glow>
              </a:effectLst>
              <a:latin typeface="Sansation" panose="02000000000000000000" pitchFamily="2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8234" y="5193245"/>
            <a:ext cx="40942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ysClr val="windowText" lastClr="000000"/>
                </a:solidFill>
                <a:effectLst>
                  <a:glow rad="139700">
                    <a:srgbClr val="00C5B9">
                      <a:alpha val="40000"/>
                    </a:srgbClr>
                  </a:glow>
                </a:effectLst>
                <a:latin typeface="Sansation" panose="02000000000000000000" pitchFamily="2" charset="0"/>
              </a:rPr>
              <a:t>Budget</a:t>
            </a:r>
            <a:endParaRPr lang="en-US" sz="2800" dirty="0">
              <a:solidFill>
                <a:sysClr val="windowText" lastClr="000000"/>
              </a:solidFill>
              <a:effectLst>
                <a:glow rad="139700">
                  <a:srgbClr val="00C5B9">
                    <a:alpha val="40000"/>
                  </a:srgbClr>
                </a:glow>
              </a:effectLst>
              <a:latin typeface="Sansation" panose="02000000000000000000" pitchFamily="2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647592" y="2283216"/>
            <a:ext cx="40942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ysClr val="windowText" lastClr="000000"/>
                </a:solidFill>
                <a:effectLst>
                  <a:glow rad="139700">
                    <a:srgbClr val="00C5B9">
                      <a:alpha val="40000"/>
                    </a:srgbClr>
                  </a:glow>
                </a:effectLst>
                <a:latin typeface="Sansation" panose="02000000000000000000" pitchFamily="2" charset="0"/>
              </a:rPr>
              <a:t>Value/Return</a:t>
            </a:r>
            <a:endParaRPr lang="en-US" sz="2800" dirty="0">
              <a:solidFill>
                <a:sysClr val="windowText" lastClr="000000"/>
              </a:solidFill>
              <a:effectLst>
                <a:glow rad="139700">
                  <a:srgbClr val="00C5B9">
                    <a:alpha val="40000"/>
                  </a:srgbClr>
                </a:glow>
              </a:effectLst>
              <a:latin typeface="Sansation" panose="02000000000000000000" pitchFamily="2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808374" y="5817882"/>
            <a:ext cx="40942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 smtClean="0">
                <a:solidFill>
                  <a:sysClr val="windowText" lastClr="000000"/>
                </a:solidFill>
                <a:effectLst>
                  <a:glow rad="139700">
                    <a:srgbClr val="00C5B9">
                      <a:alpha val="40000"/>
                    </a:srgbClr>
                  </a:glow>
                </a:effectLst>
                <a:latin typeface="Sansation" panose="02000000000000000000" pitchFamily="2" charset="0"/>
              </a:rPr>
              <a:t>Data Analytics</a:t>
            </a:r>
            <a:endParaRPr lang="en-US" sz="2800" dirty="0">
              <a:solidFill>
                <a:sysClr val="windowText" lastClr="000000"/>
              </a:solidFill>
              <a:effectLst>
                <a:glow rad="139700">
                  <a:srgbClr val="00C5B9">
                    <a:alpha val="40000"/>
                  </a:srgbClr>
                </a:glow>
              </a:effectLst>
              <a:latin typeface="Sansation" panose="02000000000000000000" pitchFamily="2" charset="0"/>
            </a:endParaRPr>
          </a:p>
        </p:txBody>
      </p:sp>
      <p:pic>
        <p:nvPicPr>
          <p:cNvPr id="1026" name="Picture 2" descr="Image result for interoperability 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974" y="1313481"/>
            <a:ext cx="1813079" cy="169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3694662" y="1281735"/>
            <a:ext cx="40942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ysClr val="windowText" lastClr="000000"/>
                </a:solidFill>
                <a:effectLst>
                  <a:glow rad="139700">
                    <a:srgbClr val="00C5B9">
                      <a:alpha val="40000"/>
                    </a:srgbClr>
                  </a:glow>
                </a:effectLst>
                <a:latin typeface="Sansation" panose="02000000000000000000" pitchFamily="2" charset="0"/>
              </a:rPr>
              <a:t>Interoperability</a:t>
            </a:r>
            <a:endParaRPr lang="en-US" sz="2800" dirty="0">
              <a:solidFill>
                <a:sysClr val="windowText" lastClr="000000"/>
              </a:solidFill>
              <a:effectLst>
                <a:glow rad="139700">
                  <a:srgbClr val="00C5B9">
                    <a:alpha val="40000"/>
                  </a:srgbClr>
                </a:glow>
              </a:effectLst>
              <a:latin typeface="Sansation" panose="02000000000000000000" pitchFamily="2" charset="0"/>
            </a:endParaRPr>
          </a:p>
        </p:txBody>
      </p:sp>
      <p:pic>
        <p:nvPicPr>
          <p:cNvPr id="16" name="Picture 15" descr="nectec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143" y="6519294"/>
            <a:ext cx="1021004" cy="317917"/>
          </a:xfrm>
          <a:prstGeom prst="rect">
            <a:avLst/>
          </a:prstGeom>
        </p:spPr>
      </p:pic>
      <p:pic>
        <p:nvPicPr>
          <p:cNvPr id="17" name="IoT cloudserve gray logo1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8275604" y="79070"/>
            <a:ext cx="830592" cy="6376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6033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nectec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143" y="6519294"/>
            <a:ext cx="1021004" cy="317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solidFill>
                  <a:schemeClr val="tx1"/>
                </a:solidFill>
                <a:latin typeface="Montserrat" panose="00000500000000000000" pitchFamily="50" charset="0"/>
              </a:rPr>
              <a:t>Small steps can lead the way like..</a:t>
            </a:r>
            <a:endParaRPr lang="th-TH" sz="2800" dirty="0">
              <a:solidFill>
                <a:schemeClr val="tx1"/>
              </a:solidFill>
              <a:latin typeface="Montserrat" panose="00000500000000000000" pitchFamily="50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19292"/>
          <a:stretch/>
        </p:blipFill>
        <p:spPr>
          <a:xfrm>
            <a:off x="982017" y="1716575"/>
            <a:ext cx="3973424" cy="3722252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111853" y="2148178"/>
            <a:ext cx="3629477" cy="461665"/>
          </a:xfrm>
          <a:prstGeom prst="rect">
            <a:avLst/>
          </a:prstGeom>
          <a:solidFill>
            <a:schemeClr val="bg1"/>
          </a:solidFill>
          <a:ln w="666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ysClr val="windowText" lastClr="000000"/>
                </a:solidFill>
                <a:effectLst/>
                <a:latin typeface="Sansation" panose="02000000000000000000" pitchFamily="2" charset="0"/>
              </a:rPr>
              <a:t> Auto Fish Feeder</a:t>
            </a:r>
            <a:endParaRPr lang="en-US" sz="2400" b="1" dirty="0">
              <a:solidFill>
                <a:sysClr val="windowText" lastClr="000000"/>
              </a:solidFill>
              <a:effectLst/>
              <a:latin typeface="Sansation" panose="02000000000000000000" pitchFamily="2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7463517" y="1842279"/>
            <a:ext cx="555626" cy="647707"/>
            <a:chOff x="423039" y="1616637"/>
            <a:chExt cx="555626" cy="647707"/>
          </a:xfrm>
        </p:grpSpPr>
        <p:grpSp>
          <p:nvGrpSpPr>
            <p:cNvPr id="21" name="Shape 379"/>
            <p:cNvGrpSpPr/>
            <p:nvPr/>
          </p:nvGrpSpPr>
          <p:grpSpPr>
            <a:xfrm rot="21256796">
              <a:off x="434662" y="1616637"/>
              <a:ext cx="544003" cy="580751"/>
              <a:chOff x="2594325" y="1627175"/>
              <a:chExt cx="440850" cy="440850"/>
            </a:xfrm>
            <a:solidFill>
              <a:srgbClr val="45818E"/>
            </a:solidFill>
          </p:grpSpPr>
          <p:sp>
            <p:nvSpPr>
              <p:cNvPr id="23" name="Shape 380"/>
              <p:cNvSpPr/>
              <p:nvPr/>
            </p:nvSpPr>
            <p:spPr>
              <a:xfrm>
                <a:off x="2594325" y="1890950"/>
                <a:ext cx="177075" cy="177075"/>
              </a:xfrm>
              <a:custGeom>
                <a:avLst/>
                <a:gdLst/>
                <a:ahLst/>
                <a:cxnLst/>
                <a:rect l="0" t="0" r="0" b="0"/>
                <a:pathLst>
                  <a:path w="7083" h="7083" extrusionOk="0">
                    <a:moveTo>
                      <a:pt x="5544" y="0"/>
                    </a:moveTo>
                    <a:lnTo>
                      <a:pt x="538" y="5984"/>
                    </a:lnTo>
                    <a:lnTo>
                      <a:pt x="0" y="7083"/>
                    </a:lnTo>
                    <a:lnTo>
                      <a:pt x="1099" y="6546"/>
                    </a:lnTo>
                    <a:lnTo>
                      <a:pt x="7083" y="1539"/>
                    </a:lnTo>
                    <a:lnTo>
                      <a:pt x="554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4" name="Shape 381"/>
              <p:cNvSpPr/>
              <p:nvPr/>
            </p:nvSpPr>
            <p:spPr>
              <a:xfrm>
                <a:off x="2858700" y="1627175"/>
                <a:ext cx="176475" cy="176475"/>
              </a:xfrm>
              <a:custGeom>
                <a:avLst/>
                <a:gdLst/>
                <a:ahLst/>
                <a:cxnLst/>
                <a:rect l="0" t="0" r="0" b="0"/>
                <a:pathLst>
                  <a:path w="7059" h="7059" extrusionOk="0">
                    <a:moveTo>
                      <a:pt x="904" y="1"/>
                    </a:moveTo>
                    <a:lnTo>
                      <a:pt x="782" y="25"/>
                    </a:lnTo>
                    <a:lnTo>
                      <a:pt x="684" y="98"/>
                    </a:lnTo>
                    <a:lnTo>
                      <a:pt x="611" y="147"/>
                    </a:lnTo>
                    <a:lnTo>
                      <a:pt x="489" y="294"/>
                    </a:lnTo>
                    <a:lnTo>
                      <a:pt x="367" y="440"/>
                    </a:lnTo>
                    <a:lnTo>
                      <a:pt x="294" y="587"/>
                    </a:lnTo>
                    <a:lnTo>
                      <a:pt x="196" y="733"/>
                    </a:lnTo>
                    <a:lnTo>
                      <a:pt x="74" y="1051"/>
                    </a:lnTo>
                    <a:lnTo>
                      <a:pt x="0" y="1393"/>
                    </a:lnTo>
                    <a:lnTo>
                      <a:pt x="0" y="1735"/>
                    </a:lnTo>
                    <a:lnTo>
                      <a:pt x="25" y="2052"/>
                    </a:lnTo>
                    <a:lnTo>
                      <a:pt x="123" y="2394"/>
                    </a:lnTo>
                    <a:lnTo>
                      <a:pt x="269" y="2711"/>
                    </a:lnTo>
                    <a:lnTo>
                      <a:pt x="4348" y="6790"/>
                    </a:lnTo>
                    <a:lnTo>
                      <a:pt x="4665" y="6937"/>
                    </a:lnTo>
                    <a:lnTo>
                      <a:pt x="5007" y="7034"/>
                    </a:lnTo>
                    <a:lnTo>
                      <a:pt x="5325" y="7059"/>
                    </a:lnTo>
                    <a:lnTo>
                      <a:pt x="5667" y="7059"/>
                    </a:lnTo>
                    <a:lnTo>
                      <a:pt x="6008" y="6986"/>
                    </a:lnTo>
                    <a:lnTo>
                      <a:pt x="6326" y="6863"/>
                    </a:lnTo>
                    <a:lnTo>
                      <a:pt x="6473" y="6766"/>
                    </a:lnTo>
                    <a:lnTo>
                      <a:pt x="6619" y="6692"/>
                    </a:lnTo>
                    <a:lnTo>
                      <a:pt x="6766" y="6570"/>
                    </a:lnTo>
                    <a:lnTo>
                      <a:pt x="6912" y="6448"/>
                    </a:lnTo>
                    <a:lnTo>
                      <a:pt x="6961" y="6375"/>
                    </a:lnTo>
                    <a:lnTo>
                      <a:pt x="7034" y="6277"/>
                    </a:lnTo>
                    <a:lnTo>
                      <a:pt x="7059" y="6155"/>
                    </a:lnTo>
                    <a:lnTo>
                      <a:pt x="7059" y="6057"/>
                    </a:lnTo>
                    <a:lnTo>
                      <a:pt x="7059" y="5960"/>
                    </a:lnTo>
                    <a:lnTo>
                      <a:pt x="7034" y="5862"/>
                    </a:lnTo>
                    <a:lnTo>
                      <a:pt x="6961" y="5764"/>
                    </a:lnTo>
                    <a:lnTo>
                      <a:pt x="6912" y="5667"/>
                    </a:lnTo>
                    <a:lnTo>
                      <a:pt x="1393" y="147"/>
                    </a:lnTo>
                    <a:lnTo>
                      <a:pt x="1295" y="98"/>
                    </a:lnTo>
                    <a:lnTo>
                      <a:pt x="1197" y="25"/>
                    </a:lnTo>
                    <a:lnTo>
                      <a:pt x="1099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5" name="Shape 382"/>
              <p:cNvSpPr/>
              <p:nvPr/>
            </p:nvSpPr>
            <p:spPr>
              <a:xfrm>
                <a:off x="2663325" y="1702275"/>
                <a:ext cx="296750" cy="296775"/>
              </a:xfrm>
              <a:custGeom>
                <a:avLst/>
                <a:gdLst/>
                <a:ahLst/>
                <a:cxnLst/>
                <a:rect l="0" t="0" r="0" b="0"/>
                <a:pathLst>
                  <a:path w="11870" h="11871" extrusionOk="0">
                    <a:moveTo>
                      <a:pt x="7718" y="1295"/>
                    </a:moveTo>
                    <a:lnTo>
                      <a:pt x="7815" y="1319"/>
                    </a:lnTo>
                    <a:lnTo>
                      <a:pt x="7889" y="1368"/>
                    </a:lnTo>
                    <a:lnTo>
                      <a:pt x="7938" y="1442"/>
                    </a:lnTo>
                    <a:lnTo>
                      <a:pt x="7938" y="1515"/>
                    </a:lnTo>
                    <a:lnTo>
                      <a:pt x="7938" y="1588"/>
                    </a:lnTo>
                    <a:lnTo>
                      <a:pt x="7889" y="1661"/>
                    </a:lnTo>
                    <a:lnTo>
                      <a:pt x="5862" y="3664"/>
                    </a:lnTo>
                    <a:lnTo>
                      <a:pt x="5788" y="3713"/>
                    </a:lnTo>
                    <a:lnTo>
                      <a:pt x="5715" y="3737"/>
                    </a:lnTo>
                    <a:lnTo>
                      <a:pt x="5642" y="3713"/>
                    </a:lnTo>
                    <a:lnTo>
                      <a:pt x="5569" y="3664"/>
                    </a:lnTo>
                    <a:lnTo>
                      <a:pt x="5520" y="3591"/>
                    </a:lnTo>
                    <a:lnTo>
                      <a:pt x="5495" y="3517"/>
                    </a:lnTo>
                    <a:lnTo>
                      <a:pt x="5520" y="3444"/>
                    </a:lnTo>
                    <a:lnTo>
                      <a:pt x="5569" y="3371"/>
                    </a:lnTo>
                    <a:lnTo>
                      <a:pt x="7571" y="1368"/>
                    </a:lnTo>
                    <a:lnTo>
                      <a:pt x="7644" y="1319"/>
                    </a:lnTo>
                    <a:lnTo>
                      <a:pt x="7718" y="1295"/>
                    </a:lnTo>
                    <a:close/>
                    <a:moveTo>
                      <a:pt x="7767" y="1"/>
                    </a:moveTo>
                    <a:lnTo>
                      <a:pt x="4885" y="2907"/>
                    </a:lnTo>
                    <a:lnTo>
                      <a:pt x="4640" y="2809"/>
                    </a:lnTo>
                    <a:lnTo>
                      <a:pt x="4396" y="2712"/>
                    </a:lnTo>
                    <a:lnTo>
                      <a:pt x="4103" y="2614"/>
                    </a:lnTo>
                    <a:lnTo>
                      <a:pt x="3810" y="2565"/>
                    </a:lnTo>
                    <a:lnTo>
                      <a:pt x="3493" y="2492"/>
                    </a:lnTo>
                    <a:lnTo>
                      <a:pt x="3175" y="2443"/>
                    </a:lnTo>
                    <a:lnTo>
                      <a:pt x="2858" y="2418"/>
                    </a:lnTo>
                    <a:lnTo>
                      <a:pt x="2247" y="2418"/>
                    </a:lnTo>
                    <a:lnTo>
                      <a:pt x="1954" y="2443"/>
                    </a:lnTo>
                    <a:lnTo>
                      <a:pt x="1636" y="2492"/>
                    </a:lnTo>
                    <a:lnTo>
                      <a:pt x="1319" y="2565"/>
                    </a:lnTo>
                    <a:lnTo>
                      <a:pt x="1001" y="2687"/>
                    </a:lnTo>
                    <a:lnTo>
                      <a:pt x="708" y="2809"/>
                    </a:lnTo>
                    <a:lnTo>
                      <a:pt x="415" y="3005"/>
                    </a:lnTo>
                    <a:lnTo>
                      <a:pt x="147" y="3224"/>
                    </a:lnTo>
                    <a:lnTo>
                      <a:pt x="73" y="3298"/>
                    </a:lnTo>
                    <a:lnTo>
                      <a:pt x="24" y="3395"/>
                    </a:lnTo>
                    <a:lnTo>
                      <a:pt x="0" y="3493"/>
                    </a:lnTo>
                    <a:lnTo>
                      <a:pt x="0" y="3615"/>
                    </a:lnTo>
                    <a:lnTo>
                      <a:pt x="0" y="3713"/>
                    </a:lnTo>
                    <a:lnTo>
                      <a:pt x="24" y="3811"/>
                    </a:lnTo>
                    <a:lnTo>
                      <a:pt x="73" y="3908"/>
                    </a:lnTo>
                    <a:lnTo>
                      <a:pt x="147" y="4006"/>
                    </a:lnTo>
                    <a:lnTo>
                      <a:pt x="7864" y="11724"/>
                    </a:lnTo>
                    <a:lnTo>
                      <a:pt x="7962" y="11797"/>
                    </a:lnTo>
                    <a:lnTo>
                      <a:pt x="8060" y="11846"/>
                    </a:lnTo>
                    <a:lnTo>
                      <a:pt x="8157" y="11870"/>
                    </a:lnTo>
                    <a:lnTo>
                      <a:pt x="8377" y="11870"/>
                    </a:lnTo>
                    <a:lnTo>
                      <a:pt x="8475" y="11846"/>
                    </a:lnTo>
                    <a:lnTo>
                      <a:pt x="8573" y="11797"/>
                    </a:lnTo>
                    <a:lnTo>
                      <a:pt x="8646" y="11724"/>
                    </a:lnTo>
                    <a:lnTo>
                      <a:pt x="8866" y="11455"/>
                    </a:lnTo>
                    <a:lnTo>
                      <a:pt x="9061" y="11162"/>
                    </a:lnTo>
                    <a:lnTo>
                      <a:pt x="9183" y="10869"/>
                    </a:lnTo>
                    <a:lnTo>
                      <a:pt x="9305" y="10551"/>
                    </a:lnTo>
                    <a:lnTo>
                      <a:pt x="9379" y="10234"/>
                    </a:lnTo>
                    <a:lnTo>
                      <a:pt x="9427" y="9916"/>
                    </a:lnTo>
                    <a:lnTo>
                      <a:pt x="9452" y="9623"/>
                    </a:lnTo>
                    <a:lnTo>
                      <a:pt x="9452" y="9330"/>
                    </a:lnTo>
                    <a:lnTo>
                      <a:pt x="9452" y="9013"/>
                    </a:lnTo>
                    <a:lnTo>
                      <a:pt x="9427" y="8695"/>
                    </a:lnTo>
                    <a:lnTo>
                      <a:pt x="9379" y="8378"/>
                    </a:lnTo>
                    <a:lnTo>
                      <a:pt x="9305" y="8060"/>
                    </a:lnTo>
                    <a:lnTo>
                      <a:pt x="9256" y="7767"/>
                    </a:lnTo>
                    <a:lnTo>
                      <a:pt x="9159" y="7474"/>
                    </a:lnTo>
                    <a:lnTo>
                      <a:pt x="9061" y="7230"/>
                    </a:lnTo>
                    <a:lnTo>
                      <a:pt x="8963" y="6986"/>
                    </a:lnTo>
                    <a:lnTo>
                      <a:pt x="11870" y="4104"/>
                    </a:lnTo>
                    <a:lnTo>
                      <a:pt x="7767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423039" y="2156344"/>
              <a:ext cx="109221" cy="10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76144" y="6467879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RSU" panose="02000506040000020003" pitchFamily="2" charset="-34"/>
                <a:cs typeface="RSU" panose="02000506040000020003" pitchFamily="2" charset="-34"/>
              </a:rPr>
              <a:t>Source: </a:t>
            </a:r>
            <a:r>
              <a:rPr lang="th-TH" sz="1800" dirty="0" smtClean="0">
                <a:latin typeface="RSU" panose="02000506040000020003" pitchFamily="2" charset="-34"/>
                <a:cs typeface="RSU" panose="02000506040000020003" pitchFamily="2" charset="-34"/>
              </a:rPr>
              <a:t>ทศ</a:t>
            </a:r>
            <a:r>
              <a:rPr lang="th-TH" sz="1800" dirty="0">
                <a:latin typeface="RSU" panose="02000506040000020003" pitchFamily="2" charset="-34"/>
                <a:cs typeface="RSU" panose="02000506040000020003" pitchFamily="2" charset="-34"/>
              </a:rPr>
              <a:t>พล พรหมสุภา</a:t>
            </a:r>
            <a:endParaRPr lang="en-US" sz="1800" dirty="0"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2358" y="5678774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1800" dirty="0">
                <a:latin typeface="RSU" panose="02000506040000020003" pitchFamily="2" charset="-34"/>
                <a:cs typeface="RSU" panose="02000506040000020003" pitchFamily="2" charset="-34"/>
              </a:rPr>
              <a:t>ทศพล พรหมสุภา</a:t>
            </a:r>
            <a:endParaRPr lang="en-US" sz="1800" dirty="0"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pic>
        <p:nvPicPr>
          <p:cNvPr id="14" name="IoT cloudserve gray logo1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75604" y="79070"/>
            <a:ext cx="830592" cy="6376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5023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nectec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143" y="6519294"/>
            <a:ext cx="1021004" cy="317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solidFill>
                  <a:schemeClr val="tx1"/>
                </a:solidFill>
                <a:latin typeface="Montserrat" panose="00000500000000000000" pitchFamily="50" charset="0"/>
              </a:rPr>
              <a:t>And..</a:t>
            </a:r>
            <a:endParaRPr lang="th-TH" sz="2800" dirty="0">
              <a:solidFill>
                <a:schemeClr val="tx1"/>
              </a:solidFill>
              <a:latin typeface="Montserrat" panose="00000500000000000000" pitchFamily="50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827713" y="4154313"/>
            <a:ext cx="3629477" cy="461665"/>
          </a:xfrm>
          <a:prstGeom prst="rect">
            <a:avLst/>
          </a:prstGeom>
          <a:solidFill>
            <a:schemeClr val="bg1"/>
          </a:solidFill>
          <a:ln w="666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ysClr val="windowText" lastClr="000000"/>
                </a:solidFill>
                <a:effectLst/>
                <a:latin typeface="Sansation" panose="02000000000000000000" pitchFamily="2" charset="0"/>
              </a:rPr>
              <a:t> Bee Keeper Assistant</a:t>
            </a:r>
            <a:endParaRPr lang="en-US" sz="2400" b="1" dirty="0">
              <a:solidFill>
                <a:sysClr val="windowText" lastClr="000000"/>
              </a:solidFill>
              <a:effectLst/>
              <a:latin typeface="Sansation" panose="02000000000000000000" pitchFamily="2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8207950" y="3830459"/>
            <a:ext cx="555626" cy="647707"/>
            <a:chOff x="423039" y="1616637"/>
            <a:chExt cx="555626" cy="647707"/>
          </a:xfrm>
        </p:grpSpPr>
        <p:grpSp>
          <p:nvGrpSpPr>
            <p:cNvPr id="21" name="Shape 379"/>
            <p:cNvGrpSpPr/>
            <p:nvPr/>
          </p:nvGrpSpPr>
          <p:grpSpPr>
            <a:xfrm rot="21256796">
              <a:off x="434662" y="1616637"/>
              <a:ext cx="544003" cy="580751"/>
              <a:chOff x="2594325" y="1627175"/>
              <a:chExt cx="440850" cy="440850"/>
            </a:xfrm>
            <a:solidFill>
              <a:srgbClr val="45818E"/>
            </a:solidFill>
          </p:grpSpPr>
          <p:sp>
            <p:nvSpPr>
              <p:cNvPr id="23" name="Shape 380"/>
              <p:cNvSpPr/>
              <p:nvPr/>
            </p:nvSpPr>
            <p:spPr>
              <a:xfrm>
                <a:off x="2594325" y="1890950"/>
                <a:ext cx="177075" cy="177075"/>
              </a:xfrm>
              <a:custGeom>
                <a:avLst/>
                <a:gdLst/>
                <a:ahLst/>
                <a:cxnLst/>
                <a:rect l="0" t="0" r="0" b="0"/>
                <a:pathLst>
                  <a:path w="7083" h="7083" extrusionOk="0">
                    <a:moveTo>
                      <a:pt x="5544" y="0"/>
                    </a:moveTo>
                    <a:lnTo>
                      <a:pt x="538" y="5984"/>
                    </a:lnTo>
                    <a:lnTo>
                      <a:pt x="0" y="7083"/>
                    </a:lnTo>
                    <a:lnTo>
                      <a:pt x="1099" y="6546"/>
                    </a:lnTo>
                    <a:lnTo>
                      <a:pt x="7083" y="1539"/>
                    </a:lnTo>
                    <a:lnTo>
                      <a:pt x="554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4" name="Shape 381"/>
              <p:cNvSpPr/>
              <p:nvPr/>
            </p:nvSpPr>
            <p:spPr>
              <a:xfrm>
                <a:off x="2858700" y="1627175"/>
                <a:ext cx="176475" cy="176475"/>
              </a:xfrm>
              <a:custGeom>
                <a:avLst/>
                <a:gdLst/>
                <a:ahLst/>
                <a:cxnLst/>
                <a:rect l="0" t="0" r="0" b="0"/>
                <a:pathLst>
                  <a:path w="7059" h="7059" extrusionOk="0">
                    <a:moveTo>
                      <a:pt x="904" y="1"/>
                    </a:moveTo>
                    <a:lnTo>
                      <a:pt x="782" y="25"/>
                    </a:lnTo>
                    <a:lnTo>
                      <a:pt x="684" y="98"/>
                    </a:lnTo>
                    <a:lnTo>
                      <a:pt x="611" y="147"/>
                    </a:lnTo>
                    <a:lnTo>
                      <a:pt x="489" y="294"/>
                    </a:lnTo>
                    <a:lnTo>
                      <a:pt x="367" y="440"/>
                    </a:lnTo>
                    <a:lnTo>
                      <a:pt x="294" y="587"/>
                    </a:lnTo>
                    <a:lnTo>
                      <a:pt x="196" y="733"/>
                    </a:lnTo>
                    <a:lnTo>
                      <a:pt x="74" y="1051"/>
                    </a:lnTo>
                    <a:lnTo>
                      <a:pt x="0" y="1393"/>
                    </a:lnTo>
                    <a:lnTo>
                      <a:pt x="0" y="1735"/>
                    </a:lnTo>
                    <a:lnTo>
                      <a:pt x="25" y="2052"/>
                    </a:lnTo>
                    <a:lnTo>
                      <a:pt x="123" y="2394"/>
                    </a:lnTo>
                    <a:lnTo>
                      <a:pt x="269" y="2711"/>
                    </a:lnTo>
                    <a:lnTo>
                      <a:pt x="4348" y="6790"/>
                    </a:lnTo>
                    <a:lnTo>
                      <a:pt x="4665" y="6937"/>
                    </a:lnTo>
                    <a:lnTo>
                      <a:pt x="5007" y="7034"/>
                    </a:lnTo>
                    <a:lnTo>
                      <a:pt x="5325" y="7059"/>
                    </a:lnTo>
                    <a:lnTo>
                      <a:pt x="5667" y="7059"/>
                    </a:lnTo>
                    <a:lnTo>
                      <a:pt x="6008" y="6986"/>
                    </a:lnTo>
                    <a:lnTo>
                      <a:pt x="6326" y="6863"/>
                    </a:lnTo>
                    <a:lnTo>
                      <a:pt x="6473" y="6766"/>
                    </a:lnTo>
                    <a:lnTo>
                      <a:pt x="6619" y="6692"/>
                    </a:lnTo>
                    <a:lnTo>
                      <a:pt x="6766" y="6570"/>
                    </a:lnTo>
                    <a:lnTo>
                      <a:pt x="6912" y="6448"/>
                    </a:lnTo>
                    <a:lnTo>
                      <a:pt x="6961" y="6375"/>
                    </a:lnTo>
                    <a:lnTo>
                      <a:pt x="7034" y="6277"/>
                    </a:lnTo>
                    <a:lnTo>
                      <a:pt x="7059" y="6155"/>
                    </a:lnTo>
                    <a:lnTo>
                      <a:pt x="7059" y="6057"/>
                    </a:lnTo>
                    <a:lnTo>
                      <a:pt x="7059" y="5960"/>
                    </a:lnTo>
                    <a:lnTo>
                      <a:pt x="7034" y="5862"/>
                    </a:lnTo>
                    <a:lnTo>
                      <a:pt x="6961" y="5764"/>
                    </a:lnTo>
                    <a:lnTo>
                      <a:pt x="6912" y="5667"/>
                    </a:lnTo>
                    <a:lnTo>
                      <a:pt x="1393" y="147"/>
                    </a:lnTo>
                    <a:lnTo>
                      <a:pt x="1295" y="98"/>
                    </a:lnTo>
                    <a:lnTo>
                      <a:pt x="1197" y="25"/>
                    </a:lnTo>
                    <a:lnTo>
                      <a:pt x="1099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5" name="Shape 382"/>
              <p:cNvSpPr/>
              <p:nvPr/>
            </p:nvSpPr>
            <p:spPr>
              <a:xfrm>
                <a:off x="2663325" y="1702275"/>
                <a:ext cx="296750" cy="296775"/>
              </a:xfrm>
              <a:custGeom>
                <a:avLst/>
                <a:gdLst/>
                <a:ahLst/>
                <a:cxnLst/>
                <a:rect l="0" t="0" r="0" b="0"/>
                <a:pathLst>
                  <a:path w="11870" h="11871" extrusionOk="0">
                    <a:moveTo>
                      <a:pt x="7718" y="1295"/>
                    </a:moveTo>
                    <a:lnTo>
                      <a:pt x="7815" y="1319"/>
                    </a:lnTo>
                    <a:lnTo>
                      <a:pt x="7889" y="1368"/>
                    </a:lnTo>
                    <a:lnTo>
                      <a:pt x="7938" y="1442"/>
                    </a:lnTo>
                    <a:lnTo>
                      <a:pt x="7938" y="1515"/>
                    </a:lnTo>
                    <a:lnTo>
                      <a:pt x="7938" y="1588"/>
                    </a:lnTo>
                    <a:lnTo>
                      <a:pt x="7889" y="1661"/>
                    </a:lnTo>
                    <a:lnTo>
                      <a:pt x="5862" y="3664"/>
                    </a:lnTo>
                    <a:lnTo>
                      <a:pt x="5788" y="3713"/>
                    </a:lnTo>
                    <a:lnTo>
                      <a:pt x="5715" y="3737"/>
                    </a:lnTo>
                    <a:lnTo>
                      <a:pt x="5642" y="3713"/>
                    </a:lnTo>
                    <a:lnTo>
                      <a:pt x="5569" y="3664"/>
                    </a:lnTo>
                    <a:lnTo>
                      <a:pt x="5520" y="3591"/>
                    </a:lnTo>
                    <a:lnTo>
                      <a:pt x="5495" y="3517"/>
                    </a:lnTo>
                    <a:lnTo>
                      <a:pt x="5520" y="3444"/>
                    </a:lnTo>
                    <a:lnTo>
                      <a:pt x="5569" y="3371"/>
                    </a:lnTo>
                    <a:lnTo>
                      <a:pt x="7571" y="1368"/>
                    </a:lnTo>
                    <a:lnTo>
                      <a:pt x="7644" y="1319"/>
                    </a:lnTo>
                    <a:lnTo>
                      <a:pt x="7718" y="1295"/>
                    </a:lnTo>
                    <a:close/>
                    <a:moveTo>
                      <a:pt x="7767" y="1"/>
                    </a:moveTo>
                    <a:lnTo>
                      <a:pt x="4885" y="2907"/>
                    </a:lnTo>
                    <a:lnTo>
                      <a:pt x="4640" y="2809"/>
                    </a:lnTo>
                    <a:lnTo>
                      <a:pt x="4396" y="2712"/>
                    </a:lnTo>
                    <a:lnTo>
                      <a:pt x="4103" y="2614"/>
                    </a:lnTo>
                    <a:lnTo>
                      <a:pt x="3810" y="2565"/>
                    </a:lnTo>
                    <a:lnTo>
                      <a:pt x="3493" y="2492"/>
                    </a:lnTo>
                    <a:lnTo>
                      <a:pt x="3175" y="2443"/>
                    </a:lnTo>
                    <a:lnTo>
                      <a:pt x="2858" y="2418"/>
                    </a:lnTo>
                    <a:lnTo>
                      <a:pt x="2247" y="2418"/>
                    </a:lnTo>
                    <a:lnTo>
                      <a:pt x="1954" y="2443"/>
                    </a:lnTo>
                    <a:lnTo>
                      <a:pt x="1636" y="2492"/>
                    </a:lnTo>
                    <a:lnTo>
                      <a:pt x="1319" y="2565"/>
                    </a:lnTo>
                    <a:lnTo>
                      <a:pt x="1001" y="2687"/>
                    </a:lnTo>
                    <a:lnTo>
                      <a:pt x="708" y="2809"/>
                    </a:lnTo>
                    <a:lnTo>
                      <a:pt x="415" y="3005"/>
                    </a:lnTo>
                    <a:lnTo>
                      <a:pt x="147" y="3224"/>
                    </a:lnTo>
                    <a:lnTo>
                      <a:pt x="73" y="3298"/>
                    </a:lnTo>
                    <a:lnTo>
                      <a:pt x="24" y="3395"/>
                    </a:lnTo>
                    <a:lnTo>
                      <a:pt x="0" y="3493"/>
                    </a:lnTo>
                    <a:lnTo>
                      <a:pt x="0" y="3615"/>
                    </a:lnTo>
                    <a:lnTo>
                      <a:pt x="0" y="3713"/>
                    </a:lnTo>
                    <a:lnTo>
                      <a:pt x="24" y="3811"/>
                    </a:lnTo>
                    <a:lnTo>
                      <a:pt x="73" y="3908"/>
                    </a:lnTo>
                    <a:lnTo>
                      <a:pt x="147" y="4006"/>
                    </a:lnTo>
                    <a:lnTo>
                      <a:pt x="7864" y="11724"/>
                    </a:lnTo>
                    <a:lnTo>
                      <a:pt x="7962" y="11797"/>
                    </a:lnTo>
                    <a:lnTo>
                      <a:pt x="8060" y="11846"/>
                    </a:lnTo>
                    <a:lnTo>
                      <a:pt x="8157" y="11870"/>
                    </a:lnTo>
                    <a:lnTo>
                      <a:pt x="8377" y="11870"/>
                    </a:lnTo>
                    <a:lnTo>
                      <a:pt x="8475" y="11846"/>
                    </a:lnTo>
                    <a:lnTo>
                      <a:pt x="8573" y="11797"/>
                    </a:lnTo>
                    <a:lnTo>
                      <a:pt x="8646" y="11724"/>
                    </a:lnTo>
                    <a:lnTo>
                      <a:pt x="8866" y="11455"/>
                    </a:lnTo>
                    <a:lnTo>
                      <a:pt x="9061" y="11162"/>
                    </a:lnTo>
                    <a:lnTo>
                      <a:pt x="9183" y="10869"/>
                    </a:lnTo>
                    <a:lnTo>
                      <a:pt x="9305" y="10551"/>
                    </a:lnTo>
                    <a:lnTo>
                      <a:pt x="9379" y="10234"/>
                    </a:lnTo>
                    <a:lnTo>
                      <a:pt x="9427" y="9916"/>
                    </a:lnTo>
                    <a:lnTo>
                      <a:pt x="9452" y="9623"/>
                    </a:lnTo>
                    <a:lnTo>
                      <a:pt x="9452" y="9330"/>
                    </a:lnTo>
                    <a:lnTo>
                      <a:pt x="9452" y="9013"/>
                    </a:lnTo>
                    <a:lnTo>
                      <a:pt x="9427" y="8695"/>
                    </a:lnTo>
                    <a:lnTo>
                      <a:pt x="9379" y="8378"/>
                    </a:lnTo>
                    <a:lnTo>
                      <a:pt x="9305" y="8060"/>
                    </a:lnTo>
                    <a:lnTo>
                      <a:pt x="9256" y="7767"/>
                    </a:lnTo>
                    <a:lnTo>
                      <a:pt x="9159" y="7474"/>
                    </a:lnTo>
                    <a:lnTo>
                      <a:pt x="9061" y="7230"/>
                    </a:lnTo>
                    <a:lnTo>
                      <a:pt x="8963" y="6986"/>
                    </a:lnTo>
                    <a:lnTo>
                      <a:pt x="11870" y="4104"/>
                    </a:lnTo>
                    <a:lnTo>
                      <a:pt x="7767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423039" y="2156344"/>
              <a:ext cx="109221" cy="10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59982" y="6467879"/>
            <a:ext cx="3148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RSU" panose="02000506040000020003" pitchFamily="2" charset="-34"/>
                <a:cs typeface="RSU" panose="02000506040000020003" pitchFamily="2" charset="-34"/>
              </a:rPr>
              <a:t>Source: </a:t>
            </a:r>
            <a:r>
              <a:rPr lang="th-TH" sz="1800" dirty="0">
                <a:latin typeface="RSU" panose="02000506040000020003" pitchFamily="2" charset="-34"/>
                <a:cs typeface="RSU" panose="02000506040000020003" pitchFamily="2" charset="-34"/>
              </a:rPr>
              <a:t>บุญฤทธิ์ บุญมาเรืองและคณะ</a:t>
            </a:r>
            <a:endParaRPr lang="en-US" sz="1800" dirty="0"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713" y="2069641"/>
            <a:ext cx="3513926" cy="181094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77" y="1787320"/>
            <a:ext cx="1727525" cy="355432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156" y="2069640"/>
            <a:ext cx="1453090" cy="2989679"/>
          </a:xfrm>
          <a:prstGeom prst="rect">
            <a:avLst/>
          </a:prstGeom>
        </p:spPr>
      </p:pic>
      <p:pic>
        <p:nvPicPr>
          <p:cNvPr id="15" name="IoT cloudserve gray logo1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275604" y="79070"/>
            <a:ext cx="830592" cy="6376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6025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nectec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143" y="6519294"/>
            <a:ext cx="1021004" cy="317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solidFill>
                  <a:schemeClr val="tx1"/>
                </a:solidFill>
                <a:latin typeface="Montserrat" panose="00000500000000000000" pitchFamily="50" charset="0"/>
              </a:rPr>
              <a:t>And..</a:t>
            </a:r>
            <a:endParaRPr lang="th-TH" sz="2800" dirty="0">
              <a:solidFill>
                <a:schemeClr val="tx1"/>
              </a:solidFill>
              <a:latin typeface="Montserrat" panose="00000500000000000000" pitchFamily="50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b="2794"/>
          <a:stretch/>
        </p:blipFill>
        <p:spPr>
          <a:xfrm>
            <a:off x="210496" y="1674204"/>
            <a:ext cx="5760945" cy="413556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104284" y="2143930"/>
            <a:ext cx="3629477" cy="461665"/>
          </a:xfrm>
          <a:prstGeom prst="rect">
            <a:avLst/>
          </a:prstGeom>
          <a:solidFill>
            <a:schemeClr val="bg1"/>
          </a:solidFill>
          <a:ln w="666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ysClr val="windowText" lastClr="000000"/>
                </a:solidFill>
                <a:latin typeface="Sansation" panose="02000000000000000000" pitchFamily="2" charset="0"/>
              </a:rPr>
              <a:t> DIY Smart Farm Kit</a:t>
            </a:r>
            <a:endParaRPr lang="en-US" sz="2400" b="1" dirty="0">
              <a:solidFill>
                <a:sysClr val="windowText" lastClr="000000"/>
              </a:solidFill>
              <a:effectLst/>
              <a:latin typeface="Sansation" panose="02000000000000000000" pitchFamily="2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8484521" y="1820076"/>
            <a:ext cx="555626" cy="647707"/>
            <a:chOff x="423039" y="1616637"/>
            <a:chExt cx="555626" cy="647707"/>
          </a:xfrm>
        </p:grpSpPr>
        <p:grpSp>
          <p:nvGrpSpPr>
            <p:cNvPr id="21" name="Shape 379"/>
            <p:cNvGrpSpPr/>
            <p:nvPr/>
          </p:nvGrpSpPr>
          <p:grpSpPr>
            <a:xfrm rot="21256796">
              <a:off x="434662" y="1616637"/>
              <a:ext cx="544003" cy="580751"/>
              <a:chOff x="2594325" y="1627175"/>
              <a:chExt cx="440850" cy="440850"/>
            </a:xfrm>
            <a:solidFill>
              <a:srgbClr val="45818E"/>
            </a:solidFill>
          </p:grpSpPr>
          <p:sp>
            <p:nvSpPr>
              <p:cNvPr id="23" name="Shape 380"/>
              <p:cNvSpPr/>
              <p:nvPr/>
            </p:nvSpPr>
            <p:spPr>
              <a:xfrm>
                <a:off x="2594325" y="1890950"/>
                <a:ext cx="177075" cy="177075"/>
              </a:xfrm>
              <a:custGeom>
                <a:avLst/>
                <a:gdLst/>
                <a:ahLst/>
                <a:cxnLst/>
                <a:rect l="0" t="0" r="0" b="0"/>
                <a:pathLst>
                  <a:path w="7083" h="7083" extrusionOk="0">
                    <a:moveTo>
                      <a:pt x="5544" y="0"/>
                    </a:moveTo>
                    <a:lnTo>
                      <a:pt x="538" y="5984"/>
                    </a:lnTo>
                    <a:lnTo>
                      <a:pt x="0" y="7083"/>
                    </a:lnTo>
                    <a:lnTo>
                      <a:pt x="1099" y="6546"/>
                    </a:lnTo>
                    <a:lnTo>
                      <a:pt x="7083" y="1539"/>
                    </a:lnTo>
                    <a:lnTo>
                      <a:pt x="554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4" name="Shape 381"/>
              <p:cNvSpPr/>
              <p:nvPr/>
            </p:nvSpPr>
            <p:spPr>
              <a:xfrm>
                <a:off x="2858700" y="1627175"/>
                <a:ext cx="176475" cy="176475"/>
              </a:xfrm>
              <a:custGeom>
                <a:avLst/>
                <a:gdLst/>
                <a:ahLst/>
                <a:cxnLst/>
                <a:rect l="0" t="0" r="0" b="0"/>
                <a:pathLst>
                  <a:path w="7059" h="7059" extrusionOk="0">
                    <a:moveTo>
                      <a:pt x="904" y="1"/>
                    </a:moveTo>
                    <a:lnTo>
                      <a:pt x="782" y="25"/>
                    </a:lnTo>
                    <a:lnTo>
                      <a:pt x="684" y="98"/>
                    </a:lnTo>
                    <a:lnTo>
                      <a:pt x="611" y="147"/>
                    </a:lnTo>
                    <a:lnTo>
                      <a:pt x="489" y="294"/>
                    </a:lnTo>
                    <a:lnTo>
                      <a:pt x="367" y="440"/>
                    </a:lnTo>
                    <a:lnTo>
                      <a:pt x="294" y="587"/>
                    </a:lnTo>
                    <a:lnTo>
                      <a:pt x="196" y="733"/>
                    </a:lnTo>
                    <a:lnTo>
                      <a:pt x="74" y="1051"/>
                    </a:lnTo>
                    <a:lnTo>
                      <a:pt x="0" y="1393"/>
                    </a:lnTo>
                    <a:lnTo>
                      <a:pt x="0" y="1735"/>
                    </a:lnTo>
                    <a:lnTo>
                      <a:pt x="25" y="2052"/>
                    </a:lnTo>
                    <a:lnTo>
                      <a:pt x="123" y="2394"/>
                    </a:lnTo>
                    <a:lnTo>
                      <a:pt x="269" y="2711"/>
                    </a:lnTo>
                    <a:lnTo>
                      <a:pt x="4348" y="6790"/>
                    </a:lnTo>
                    <a:lnTo>
                      <a:pt x="4665" y="6937"/>
                    </a:lnTo>
                    <a:lnTo>
                      <a:pt x="5007" y="7034"/>
                    </a:lnTo>
                    <a:lnTo>
                      <a:pt x="5325" y="7059"/>
                    </a:lnTo>
                    <a:lnTo>
                      <a:pt x="5667" y="7059"/>
                    </a:lnTo>
                    <a:lnTo>
                      <a:pt x="6008" y="6986"/>
                    </a:lnTo>
                    <a:lnTo>
                      <a:pt x="6326" y="6863"/>
                    </a:lnTo>
                    <a:lnTo>
                      <a:pt x="6473" y="6766"/>
                    </a:lnTo>
                    <a:lnTo>
                      <a:pt x="6619" y="6692"/>
                    </a:lnTo>
                    <a:lnTo>
                      <a:pt x="6766" y="6570"/>
                    </a:lnTo>
                    <a:lnTo>
                      <a:pt x="6912" y="6448"/>
                    </a:lnTo>
                    <a:lnTo>
                      <a:pt x="6961" y="6375"/>
                    </a:lnTo>
                    <a:lnTo>
                      <a:pt x="7034" y="6277"/>
                    </a:lnTo>
                    <a:lnTo>
                      <a:pt x="7059" y="6155"/>
                    </a:lnTo>
                    <a:lnTo>
                      <a:pt x="7059" y="6057"/>
                    </a:lnTo>
                    <a:lnTo>
                      <a:pt x="7059" y="5960"/>
                    </a:lnTo>
                    <a:lnTo>
                      <a:pt x="7034" y="5862"/>
                    </a:lnTo>
                    <a:lnTo>
                      <a:pt x="6961" y="5764"/>
                    </a:lnTo>
                    <a:lnTo>
                      <a:pt x="6912" y="5667"/>
                    </a:lnTo>
                    <a:lnTo>
                      <a:pt x="1393" y="147"/>
                    </a:lnTo>
                    <a:lnTo>
                      <a:pt x="1295" y="98"/>
                    </a:lnTo>
                    <a:lnTo>
                      <a:pt x="1197" y="25"/>
                    </a:lnTo>
                    <a:lnTo>
                      <a:pt x="1099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5" name="Shape 382"/>
              <p:cNvSpPr/>
              <p:nvPr/>
            </p:nvSpPr>
            <p:spPr>
              <a:xfrm>
                <a:off x="2663325" y="1702275"/>
                <a:ext cx="296750" cy="296775"/>
              </a:xfrm>
              <a:custGeom>
                <a:avLst/>
                <a:gdLst/>
                <a:ahLst/>
                <a:cxnLst/>
                <a:rect l="0" t="0" r="0" b="0"/>
                <a:pathLst>
                  <a:path w="11870" h="11871" extrusionOk="0">
                    <a:moveTo>
                      <a:pt x="7718" y="1295"/>
                    </a:moveTo>
                    <a:lnTo>
                      <a:pt x="7815" y="1319"/>
                    </a:lnTo>
                    <a:lnTo>
                      <a:pt x="7889" y="1368"/>
                    </a:lnTo>
                    <a:lnTo>
                      <a:pt x="7938" y="1442"/>
                    </a:lnTo>
                    <a:lnTo>
                      <a:pt x="7938" y="1515"/>
                    </a:lnTo>
                    <a:lnTo>
                      <a:pt x="7938" y="1588"/>
                    </a:lnTo>
                    <a:lnTo>
                      <a:pt x="7889" y="1661"/>
                    </a:lnTo>
                    <a:lnTo>
                      <a:pt x="5862" y="3664"/>
                    </a:lnTo>
                    <a:lnTo>
                      <a:pt x="5788" y="3713"/>
                    </a:lnTo>
                    <a:lnTo>
                      <a:pt x="5715" y="3737"/>
                    </a:lnTo>
                    <a:lnTo>
                      <a:pt x="5642" y="3713"/>
                    </a:lnTo>
                    <a:lnTo>
                      <a:pt x="5569" y="3664"/>
                    </a:lnTo>
                    <a:lnTo>
                      <a:pt x="5520" y="3591"/>
                    </a:lnTo>
                    <a:lnTo>
                      <a:pt x="5495" y="3517"/>
                    </a:lnTo>
                    <a:lnTo>
                      <a:pt x="5520" y="3444"/>
                    </a:lnTo>
                    <a:lnTo>
                      <a:pt x="5569" y="3371"/>
                    </a:lnTo>
                    <a:lnTo>
                      <a:pt x="7571" y="1368"/>
                    </a:lnTo>
                    <a:lnTo>
                      <a:pt x="7644" y="1319"/>
                    </a:lnTo>
                    <a:lnTo>
                      <a:pt x="7718" y="1295"/>
                    </a:lnTo>
                    <a:close/>
                    <a:moveTo>
                      <a:pt x="7767" y="1"/>
                    </a:moveTo>
                    <a:lnTo>
                      <a:pt x="4885" y="2907"/>
                    </a:lnTo>
                    <a:lnTo>
                      <a:pt x="4640" y="2809"/>
                    </a:lnTo>
                    <a:lnTo>
                      <a:pt x="4396" y="2712"/>
                    </a:lnTo>
                    <a:lnTo>
                      <a:pt x="4103" y="2614"/>
                    </a:lnTo>
                    <a:lnTo>
                      <a:pt x="3810" y="2565"/>
                    </a:lnTo>
                    <a:lnTo>
                      <a:pt x="3493" y="2492"/>
                    </a:lnTo>
                    <a:lnTo>
                      <a:pt x="3175" y="2443"/>
                    </a:lnTo>
                    <a:lnTo>
                      <a:pt x="2858" y="2418"/>
                    </a:lnTo>
                    <a:lnTo>
                      <a:pt x="2247" y="2418"/>
                    </a:lnTo>
                    <a:lnTo>
                      <a:pt x="1954" y="2443"/>
                    </a:lnTo>
                    <a:lnTo>
                      <a:pt x="1636" y="2492"/>
                    </a:lnTo>
                    <a:lnTo>
                      <a:pt x="1319" y="2565"/>
                    </a:lnTo>
                    <a:lnTo>
                      <a:pt x="1001" y="2687"/>
                    </a:lnTo>
                    <a:lnTo>
                      <a:pt x="708" y="2809"/>
                    </a:lnTo>
                    <a:lnTo>
                      <a:pt x="415" y="3005"/>
                    </a:lnTo>
                    <a:lnTo>
                      <a:pt x="147" y="3224"/>
                    </a:lnTo>
                    <a:lnTo>
                      <a:pt x="73" y="3298"/>
                    </a:lnTo>
                    <a:lnTo>
                      <a:pt x="24" y="3395"/>
                    </a:lnTo>
                    <a:lnTo>
                      <a:pt x="0" y="3493"/>
                    </a:lnTo>
                    <a:lnTo>
                      <a:pt x="0" y="3615"/>
                    </a:lnTo>
                    <a:lnTo>
                      <a:pt x="0" y="3713"/>
                    </a:lnTo>
                    <a:lnTo>
                      <a:pt x="24" y="3811"/>
                    </a:lnTo>
                    <a:lnTo>
                      <a:pt x="73" y="3908"/>
                    </a:lnTo>
                    <a:lnTo>
                      <a:pt x="147" y="4006"/>
                    </a:lnTo>
                    <a:lnTo>
                      <a:pt x="7864" y="11724"/>
                    </a:lnTo>
                    <a:lnTo>
                      <a:pt x="7962" y="11797"/>
                    </a:lnTo>
                    <a:lnTo>
                      <a:pt x="8060" y="11846"/>
                    </a:lnTo>
                    <a:lnTo>
                      <a:pt x="8157" y="11870"/>
                    </a:lnTo>
                    <a:lnTo>
                      <a:pt x="8377" y="11870"/>
                    </a:lnTo>
                    <a:lnTo>
                      <a:pt x="8475" y="11846"/>
                    </a:lnTo>
                    <a:lnTo>
                      <a:pt x="8573" y="11797"/>
                    </a:lnTo>
                    <a:lnTo>
                      <a:pt x="8646" y="11724"/>
                    </a:lnTo>
                    <a:lnTo>
                      <a:pt x="8866" y="11455"/>
                    </a:lnTo>
                    <a:lnTo>
                      <a:pt x="9061" y="11162"/>
                    </a:lnTo>
                    <a:lnTo>
                      <a:pt x="9183" y="10869"/>
                    </a:lnTo>
                    <a:lnTo>
                      <a:pt x="9305" y="10551"/>
                    </a:lnTo>
                    <a:lnTo>
                      <a:pt x="9379" y="10234"/>
                    </a:lnTo>
                    <a:lnTo>
                      <a:pt x="9427" y="9916"/>
                    </a:lnTo>
                    <a:lnTo>
                      <a:pt x="9452" y="9623"/>
                    </a:lnTo>
                    <a:lnTo>
                      <a:pt x="9452" y="9330"/>
                    </a:lnTo>
                    <a:lnTo>
                      <a:pt x="9452" y="9013"/>
                    </a:lnTo>
                    <a:lnTo>
                      <a:pt x="9427" y="8695"/>
                    </a:lnTo>
                    <a:lnTo>
                      <a:pt x="9379" y="8378"/>
                    </a:lnTo>
                    <a:lnTo>
                      <a:pt x="9305" y="8060"/>
                    </a:lnTo>
                    <a:lnTo>
                      <a:pt x="9256" y="7767"/>
                    </a:lnTo>
                    <a:lnTo>
                      <a:pt x="9159" y="7474"/>
                    </a:lnTo>
                    <a:lnTo>
                      <a:pt x="9061" y="7230"/>
                    </a:lnTo>
                    <a:lnTo>
                      <a:pt x="8963" y="6986"/>
                    </a:lnTo>
                    <a:lnTo>
                      <a:pt x="11870" y="4104"/>
                    </a:lnTo>
                    <a:lnTo>
                      <a:pt x="7767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423039" y="2156344"/>
              <a:ext cx="109221" cy="10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33612" y="6382427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RSU" panose="02000506040000020003" pitchFamily="2" charset="-34"/>
                <a:cs typeface="RSU" panose="02000506040000020003" pitchFamily="2" charset="-34"/>
              </a:rPr>
              <a:t>Source: </a:t>
            </a:r>
            <a:r>
              <a:rPr lang="th-TH" sz="1800" dirty="0" smtClean="0">
                <a:latin typeface="RSU" panose="02000506040000020003" pitchFamily="2" charset="-34"/>
                <a:cs typeface="RSU" panose="02000506040000020003" pitchFamily="2" charset="-34"/>
              </a:rPr>
              <a:t>รศ. ดร. สุ</a:t>
            </a:r>
            <a:r>
              <a:rPr lang="th-TH" sz="1800" dirty="0">
                <a:latin typeface="RSU" panose="02000506040000020003" pitchFamily="2" charset="-34"/>
                <a:cs typeface="RSU" panose="02000506040000020003" pitchFamily="2" charset="-34"/>
              </a:rPr>
              <a:t>เพชร จิรขจรกุล</a:t>
            </a:r>
            <a:endParaRPr lang="en-US" sz="1800" dirty="0"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pic>
        <p:nvPicPr>
          <p:cNvPr id="13" name="IoT cloudserve gray logo1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75604" y="79070"/>
            <a:ext cx="830592" cy="6376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7018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nectec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143" y="6519294"/>
            <a:ext cx="1021004" cy="317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solidFill>
                  <a:schemeClr val="tx1"/>
                </a:solidFill>
                <a:latin typeface="Montserrat" panose="00000500000000000000" pitchFamily="50" charset="0"/>
              </a:rPr>
              <a:t>And also..</a:t>
            </a:r>
            <a:endParaRPr lang="th-TH" sz="2800" dirty="0">
              <a:solidFill>
                <a:schemeClr val="tx1"/>
              </a:solidFill>
              <a:latin typeface="Montserrat" panose="00000500000000000000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3612" y="6440792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RSU" panose="02000506040000020003" pitchFamily="2" charset="-34"/>
                <a:cs typeface="RSU" panose="02000506040000020003" pitchFamily="2" charset="-34"/>
              </a:rPr>
              <a:t>Source: TMEC, NECTEC</a:t>
            </a:r>
            <a:endParaRPr lang="en-US" sz="1800" dirty="0">
              <a:latin typeface="RSU" panose="02000506040000020003" pitchFamily="2" charset="-34"/>
              <a:cs typeface="RSU" panose="02000506040000020003" pitchFamily="2" charset="-34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11" y="1558504"/>
            <a:ext cx="8702865" cy="4892972"/>
          </a:xfrm>
          <a:prstGeom prst="rect">
            <a:avLst/>
          </a:prstGeom>
        </p:spPr>
      </p:pic>
      <p:pic>
        <p:nvPicPr>
          <p:cNvPr id="6" name="IoT cloudserve gray logo1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75604" y="79070"/>
            <a:ext cx="830592" cy="6376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3812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ctrTitle"/>
          </p:nvPr>
        </p:nvSpPr>
        <p:spPr>
          <a:xfrm>
            <a:off x="747112" y="2058968"/>
            <a:ext cx="6755124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2F3848"/>
                </a:solidFill>
                <a:latin typeface="Sansation" panose="02000000000000000000" pitchFamily="2" charset="0"/>
              </a:rPr>
              <a:t>3</a:t>
            </a:r>
            <a:r>
              <a:rPr lang="en" dirty="0" smtClean="0">
                <a:solidFill>
                  <a:srgbClr val="2F3848"/>
                </a:solidFill>
                <a:latin typeface="Sansation" panose="02000000000000000000" pitchFamily="2" charset="0"/>
              </a:rPr>
              <a:t>.</a:t>
            </a:r>
            <a:endParaRPr lang="en" dirty="0">
              <a:solidFill>
                <a:srgbClr val="2F3848"/>
              </a:solidFill>
              <a:latin typeface="Sansation" panose="02000000000000000000" pitchFamily="2" charset="0"/>
            </a:endParaRPr>
          </a:p>
          <a:p>
            <a:pPr lvl="0" rtl="0">
              <a:lnSpc>
                <a:spcPts val="6400"/>
              </a:lnSpc>
              <a:spcBef>
                <a:spcPts val="0"/>
              </a:spcBef>
              <a:buNone/>
            </a:pPr>
            <a:r>
              <a:rPr lang="en" sz="6000" b="1" dirty="0" smtClean="0">
                <a:latin typeface="Sansation" panose="02000000000000000000" pitchFamily="2" charset="0"/>
              </a:rPr>
              <a:t>Technical Aspects</a:t>
            </a:r>
            <a:endParaRPr lang="en" sz="6000" b="1" dirty="0">
              <a:latin typeface="Sansation" panose="02000000000000000000" pitchFamily="2" charset="0"/>
            </a:endParaRPr>
          </a:p>
        </p:txBody>
      </p:sp>
      <p:pic>
        <p:nvPicPr>
          <p:cNvPr id="5" name="Picture 4" descr="necte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677" y="6230932"/>
            <a:ext cx="1389271" cy="432587"/>
          </a:xfrm>
          <a:prstGeom prst="rect">
            <a:avLst/>
          </a:prstGeom>
        </p:spPr>
      </p:pic>
      <p:sp>
        <p:nvSpPr>
          <p:cNvPr id="7" name="Shape 97"/>
          <p:cNvSpPr txBox="1">
            <a:spLocks noGrp="1"/>
          </p:cNvSpPr>
          <p:nvPr>
            <p:ph type="subTitle" idx="1"/>
          </p:nvPr>
        </p:nvSpPr>
        <p:spPr>
          <a:xfrm>
            <a:off x="951828" y="3976866"/>
            <a:ext cx="3401808" cy="9938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" dirty="0" smtClean="0">
                <a:latin typeface="Sansation" panose="02000000000000000000" pitchFamily="2" charset="0"/>
              </a:rPr>
              <a:t>Anatomy of IoT</a:t>
            </a:r>
            <a:endParaRPr lang="en" dirty="0">
              <a:latin typeface="Sniglet" panose="04070505030100020000" pitchFamily="82" charset="0"/>
            </a:endParaRPr>
          </a:p>
        </p:txBody>
      </p:sp>
      <p:pic>
        <p:nvPicPr>
          <p:cNvPr id="6" name="IoT cloudserve gray logo1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75604" y="79070"/>
            <a:ext cx="830592" cy="6376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5066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898350" y="4409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>
                <a:latin typeface="Sansation" panose="02000000000000000000" pitchFamily="2" charset="0"/>
                <a:ea typeface="Prompt"/>
                <a:cs typeface="Prompt"/>
                <a:sym typeface="Prompt"/>
              </a:rPr>
              <a:t>Components of </a:t>
            </a:r>
            <a:r>
              <a:rPr lang="en-US" sz="3600" b="1" dirty="0" err="1" smtClean="0">
                <a:latin typeface="Sansation" panose="02000000000000000000" pitchFamily="2" charset="0"/>
                <a:ea typeface="Prompt"/>
                <a:cs typeface="Prompt"/>
                <a:sym typeface="Prompt"/>
              </a:rPr>
              <a:t>IoT</a:t>
            </a:r>
            <a:endParaRPr sz="3600" b="1" dirty="0">
              <a:latin typeface="Sansation" panose="02000000000000000000" pitchFamily="2" charset="0"/>
              <a:ea typeface="Prompt"/>
              <a:cs typeface="Prompt"/>
              <a:sym typeface="Prompt"/>
            </a:endParaRPr>
          </a:p>
        </p:txBody>
      </p:sp>
      <p:sp>
        <p:nvSpPr>
          <p:cNvPr id="159" name="Shape 159"/>
          <p:cNvSpPr txBox="1"/>
          <p:nvPr/>
        </p:nvSpPr>
        <p:spPr>
          <a:xfrm>
            <a:off x="695138" y="4065375"/>
            <a:ext cx="14466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th" sz="1800">
                <a:solidFill>
                  <a:srgbClr val="FF0000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End Nodes</a:t>
            </a:r>
            <a:endParaRPr sz="1800">
              <a:solidFill>
                <a:srgbClr val="FF0000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</p:txBody>
      </p:sp>
      <p:sp>
        <p:nvSpPr>
          <p:cNvPr id="160" name="Shape 160"/>
          <p:cNvSpPr txBox="1"/>
          <p:nvPr/>
        </p:nvSpPr>
        <p:spPr>
          <a:xfrm>
            <a:off x="5820238" y="4065375"/>
            <a:ext cx="27810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th" sz="1800">
                <a:solidFill>
                  <a:schemeClr val="accent5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Central Servers/Cloud</a:t>
            </a:r>
            <a:endParaRPr sz="1800">
              <a:solidFill>
                <a:schemeClr val="accent5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</p:txBody>
      </p:sp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3268" y="2454514"/>
            <a:ext cx="1394975" cy="1394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4713" y="2454525"/>
            <a:ext cx="1394975" cy="139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3421450" y="4065375"/>
            <a:ext cx="16215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chemeClr val="accent6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Connectivity</a:t>
            </a:r>
            <a:endParaRPr sz="1800">
              <a:solidFill>
                <a:schemeClr val="accent6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963" y="2454525"/>
            <a:ext cx="1394975" cy="139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66234" y="2992915"/>
            <a:ext cx="318175" cy="3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2396" y="2992902"/>
            <a:ext cx="318175" cy="3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oT cloudserve gray logo1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275604" y="79070"/>
            <a:ext cx="830592" cy="6376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6683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6748084" y="2731776"/>
            <a:ext cx="2160000" cy="2180148"/>
            <a:chOff x="338991" y="4935548"/>
            <a:chExt cx="2160000" cy="2180148"/>
          </a:xfrm>
        </p:grpSpPr>
        <p:sp>
          <p:nvSpPr>
            <p:cNvPr id="46" name="Rounded Rectangle 45"/>
            <p:cNvSpPr/>
            <p:nvPr/>
          </p:nvSpPr>
          <p:spPr>
            <a:xfrm>
              <a:off x="338991" y="6035696"/>
              <a:ext cx="1080000" cy="10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6CF3CE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338991" y="4944732"/>
              <a:ext cx="1080000" cy="10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6CF3CE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1418991" y="4935548"/>
              <a:ext cx="1080000" cy="10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6CF3CE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1418991" y="6015486"/>
              <a:ext cx="1080000" cy="10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6CF3CE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878991" y="5495696"/>
              <a:ext cx="1080000" cy="10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6CF3CE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575459" y="1651776"/>
            <a:ext cx="2160000" cy="2180148"/>
            <a:chOff x="338991" y="4935548"/>
            <a:chExt cx="2160000" cy="2180148"/>
          </a:xfrm>
        </p:grpSpPr>
        <p:sp>
          <p:nvSpPr>
            <p:cNvPr id="40" name="Rounded Rectangle 39"/>
            <p:cNvSpPr/>
            <p:nvPr/>
          </p:nvSpPr>
          <p:spPr>
            <a:xfrm>
              <a:off x="338991" y="6035696"/>
              <a:ext cx="1080000" cy="10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6CF3CE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338991" y="4944732"/>
              <a:ext cx="1080000" cy="10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6CF3CE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1418991" y="4935548"/>
              <a:ext cx="1080000" cy="10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6CF3CE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1418991" y="6015486"/>
              <a:ext cx="1080000" cy="10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6CF3CE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878991" y="5495696"/>
              <a:ext cx="1080000" cy="10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6CF3CE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397011" y="2731776"/>
            <a:ext cx="2160000" cy="2180148"/>
            <a:chOff x="338991" y="4935548"/>
            <a:chExt cx="2160000" cy="2180148"/>
          </a:xfrm>
        </p:grpSpPr>
        <p:sp>
          <p:nvSpPr>
            <p:cNvPr id="34" name="Rounded Rectangle 33"/>
            <p:cNvSpPr/>
            <p:nvPr/>
          </p:nvSpPr>
          <p:spPr>
            <a:xfrm>
              <a:off x="338991" y="6035696"/>
              <a:ext cx="1080000" cy="10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6CF3CE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338991" y="4944732"/>
              <a:ext cx="1080000" cy="10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6CF3CE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418991" y="4935548"/>
              <a:ext cx="1080000" cy="10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6CF3CE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1418991" y="6015486"/>
              <a:ext cx="1080000" cy="10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6CF3CE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878991" y="5495696"/>
              <a:ext cx="1080000" cy="10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6CF3CE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37011" y="1631628"/>
            <a:ext cx="2160000" cy="2180148"/>
            <a:chOff x="338991" y="4935548"/>
            <a:chExt cx="2160000" cy="2180148"/>
          </a:xfrm>
        </p:grpSpPr>
        <p:sp>
          <p:nvSpPr>
            <p:cNvPr id="2" name="Rounded Rectangle 1"/>
            <p:cNvSpPr/>
            <p:nvPr/>
          </p:nvSpPr>
          <p:spPr>
            <a:xfrm>
              <a:off x="338991" y="6035696"/>
              <a:ext cx="1080000" cy="10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6CF3CE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338991" y="4944732"/>
              <a:ext cx="1080000" cy="10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6CF3CE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418991" y="4935548"/>
              <a:ext cx="1080000" cy="10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6CF3CE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418991" y="6015486"/>
              <a:ext cx="1080000" cy="10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6CF3CE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878991" y="5495696"/>
              <a:ext cx="1080000" cy="108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6CF3CE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832475" y="168450"/>
            <a:ext cx="7951799" cy="9734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200" b="1" dirty="0" smtClean="0">
                <a:solidFill>
                  <a:schemeClr val="tx1"/>
                </a:solidFill>
                <a:latin typeface="Sansation" panose="02000000000000000000" pitchFamily="2" charset="0"/>
              </a:rPr>
              <a:t>End Nodes: Types by Functions</a:t>
            </a:r>
            <a:endParaRPr lang="en" sz="3200" b="1" dirty="0">
              <a:solidFill>
                <a:schemeClr val="tx1"/>
              </a:solidFill>
              <a:latin typeface="Sansation" panose="02000000000000000000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0599" y="2113478"/>
            <a:ext cx="1614802" cy="1438753"/>
          </a:xfrm>
          <a:prstGeom prst="rect">
            <a:avLst/>
          </a:prstGeom>
        </p:spPr>
      </p:pic>
      <p:pic>
        <p:nvPicPr>
          <p:cNvPr id="1026" name="Picture 2" descr="Image result for smart fridge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56" y="1977376"/>
            <a:ext cx="1510860" cy="262909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695" y="3459621"/>
            <a:ext cx="1348981" cy="134898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security camera wifi 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59" y="1522339"/>
            <a:ext cx="1700218" cy="113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security camera wifi 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205" y="3352667"/>
            <a:ext cx="2640509" cy="148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dht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542" y="3511652"/>
            <a:ext cx="1496542" cy="116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sensor soil 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6143">
            <a:off x="6900760" y="2109751"/>
            <a:ext cx="1201674" cy="120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elated imag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86839" y="1750460"/>
            <a:ext cx="890172" cy="148391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2937011" y="3016155"/>
            <a:ext cx="270213" cy="1979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3" name="Content Placeholder 7"/>
          <p:cNvSpPr txBox="1">
            <a:spLocks/>
          </p:cNvSpPr>
          <p:nvPr/>
        </p:nvSpPr>
        <p:spPr>
          <a:xfrm>
            <a:off x="507007" y="4956190"/>
            <a:ext cx="8136904" cy="2139795"/>
          </a:xfrm>
          <a:prstGeom prst="rect">
            <a:avLst/>
          </a:prstGeom>
          <a:ln>
            <a:noFill/>
          </a:ln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E06666"/>
              </a:buClr>
            </a:pPr>
            <a:r>
              <a:rPr lang="nl-NL" sz="2400" b="1" dirty="0" smtClean="0">
                <a:latin typeface="Sansation" panose="02000000000000000000" pitchFamily="2" charset="0"/>
              </a:rPr>
              <a:t>Sensors</a:t>
            </a:r>
          </a:p>
          <a:p>
            <a:pPr lvl="1"/>
            <a:r>
              <a:rPr lang="nl-NL" sz="2000" dirty="0" smtClean="0">
                <a:latin typeface="Sansation" panose="02000000000000000000" pitchFamily="2" charset="0"/>
              </a:rPr>
              <a:t>Light, temperature, humidity, location, presence,...</a:t>
            </a:r>
            <a:endParaRPr lang="nl-NL" sz="2000" dirty="0">
              <a:latin typeface="Sansation" panose="02000000000000000000" pitchFamily="2" charset="0"/>
            </a:endParaRPr>
          </a:p>
          <a:p>
            <a:pPr>
              <a:buClr>
                <a:srgbClr val="E06666"/>
              </a:buClr>
            </a:pPr>
            <a:r>
              <a:rPr lang="nl-NL" sz="2400" b="1" dirty="0" smtClean="0">
                <a:latin typeface="Sansation" panose="02000000000000000000" pitchFamily="2" charset="0"/>
              </a:rPr>
              <a:t>Actuators</a:t>
            </a:r>
          </a:p>
          <a:p>
            <a:pPr lvl="1"/>
            <a:r>
              <a:rPr lang="nl-NL" sz="2000" dirty="0" smtClean="0">
                <a:latin typeface="Sansation" panose="02000000000000000000" pitchFamily="2" charset="0"/>
              </a:rPr>
              <a:t>Controllers, things that can take action</a:t>
            </a:r>
            <a:endParaRPr lang="nl-NL" sz="2000" dirty="0">
              <a:latin typeface="Sansation" panose="02000000000000000000" pitchFamily="2" charset="0"/>
            </a:endParaRPr>
          </a:p>
        </p:txBody>
      </p:sp>
      <p:pic>
        <p:nvPicPr>
          <p:cNvPr id="51" name="Picture 50" descr="nectec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143" y="6519294"/>
            <a:ext cx="1021004" cy="317917"/>
          </a:xfrm>
          <a:prstGeom prst="rect">
            <a:avLst/>
          </a:prstGeom>
        </p:spPr>
      </p:pic>
      <p:pic>
        <p:nvPicPr>
          <p:cNvPr id="52" name="IoT cloudserve gray logo1.jp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275604" y="79070"/>
            <a:ext cx="830592" cy="6376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9683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22" y="2192099"/>
            <a:ext cx="1805473" cy="1783851"/>
          </a:xfrm>
          <a:prstGeom prst="rect">
            <a:avLst/>
          </a:prstGeom>
        </p:spPr>
      </p:pic>
      <p:sp>
        <p:nvSpPr>
          <p:cNvPr id="9" name="Shape 530"/>
          <p:cNvSpPr txBox="1">
            <a:spLocks/>
          </p:cNvSpPr>
          <p:nvPr/>
        </p:nvSpPr>
        <p:spPr>
          <a:xfrm>
            <a:off x="2880018" y="1745600"/>
            <a:ext cx="4641299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ct val="1000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en" sz="4000" b="0" dirty="0" smtClean="0">
                <a:solidFill>
                  <a:srgbClr val="0070C0"/>
                </a:solidFill>
                <a:latin typeface="Sniglet" panose="04070505030100020000" pitchFamily="82" charset="0"/>
              </a:rPr>
              <a:t>About me</a:t>
            </a:r>
            <a:endParaRPr lang="en" sz="4000" b="0" dirty="0">
              <a:solidFill>
                <a:srgbClr val="0070C0"/>
              </a:solidFill>
              <a:latin typeface="Sniglet" panose="04070505030100020000" pitchFamily="82" charset="0"/>
            </a:endParaRPr>
          </a:p>
        </p:txBody>
      </p:sp>
      <p:sp>
        <p:nvSpPr>
          <p:cNvPr id="10" name="Shape 531"/>
          <p:cNvSpPr txBox="1">
            <a:spLocks/>
          </p:cNvSpPr>
          <p:nvPr/>
        </p:nvSpPr>
        <p:spPr>
          <a:xfrm>
            <a:off x="2880018" y="2761206"/>
            <a:ext cx="5816502" cy="246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Char char="■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>
              <a:spcBef>
                <a:spcPts val="0"/>
              </a:spcBef>
              <a:buFont typeface="Source Sans Pro"/>
              <a:buNone/>
            </a:pPr>
            <a:r>
              <a:rPr lang="en" b="1" dirty="0" smtClean="0">
                <a:latin typeface="Sansation" panose="02000000000000000000" pitchFamily="2" charset="0"/>
              </a:rPr>
              <a:t>Aimaschana Niruntasukrat</a:t>
            </a:r>
          </a:p>
          <a:p>
            <a:pPr>
              <a:spcBef>
                <a:spcPts val="0"/>
              </a:spcBef>
              <a:buFont typeface="Source Sans Pro"/>
              <a:buNone/>
            </a:pPr>
            <a:r>
              <a:rPr lang="en" sz="2400" b="1" dirty="0" smtClean="0">
                <a:latin typeface="Sansation" panose="02000000000000000000" pitchFamily="2" charset="0"/>
              </a:rPr>
              <a:t>Researcher</a:t>
            </a:r>
            <a:r>
              <a:rPr lang="en" sz="2400" b="1" dirty="0" smtClean="0">
                <a:latin typeface="Sansation" panose="02000000000000000000" pitchFamily="2" charset="0"/>
              </a:rPr>
              <a:t>, IoT R&amp;D Team, NECTEC</a:t>
            </a:r>
            <a:endParaRPr lang="en" sz="2400" b="1" dirty="0">
              <a:latin typeface="Sansation" panose="02000000000000000000" pitchFamily="2" charset="0"/>
            </a:endParaRPr>
          </a:p>
        </p:txBody>
      </p:sp>
      <p:grpSp>
        <p:nvGrpSpPr>
          <p:cNvPr id="17" name="그룹 7">
            <a:extLst>
              <a:ext uri="{FF2B5EF4-FFF2-40B4-BE49-F238E27FC236}">
                <a16:creationId xmlns:a16="http://schemas.microsoft.com/office/drawing/2014/main" id="{BBDFC465-0AF8-4771-B503-CAC63036974E}"/>
              </a:ext>
            </a:extLst>
          </p:cNvPr>
          <p:cNvGrpSpPr/>
          <p:nvPr/>
        </p:nvGrpSpPr>
        <p:grpSpPr>
          <a:xfrm>
            <a:off x="-15682" y="4785568"/>
            <a:ext cx="9159682" cy="571727"/>
            <a:chOff x="-15505" y="4319285"/>
            <a:chExt cx="9159682" cy="571727"/>
          </a:xfrm>
        </p:grpSpPr>
        <p:grpSp>
          <p:nvGrpSpPr>
            <p:cNvPr id="18" name="그룹 8">
              <a:extLst>
                <a:ext uri="{FF2B5EF4-FFF2-40B4-BE49-F238E27FC236}">
                  <a16:creationId xmlns:a16="http://schemas.microsoft.com/office/drawing/2014/main" id="{361B7D17-959B-471B-89FA-D2B1B0C03295}"/>
                </a:ext>
              </a:extLst>
            </p:cNvPr>
            <p:cNvGrpSpPr/>
            <p:nvPr/>
          </p:nvGrpSpPr>
          <p:grpSpPr>
            <a:xfrm>
              <a:off x="613048" y="4319285"/>
              <a:ext cx="974361" cy="571351"/>
              <a:chOff x="613048" y="4319285"/>
              <a:chExt cx="974361" cy="571351"/>
            </a:xfrm>
          </p:grpSpPr>
          <p:grpSp>
            <p:nvGrpSpPr>
              <p:cNvPr id="87" name="Group 20">
                <a:extLst>
                  <a:ext uri="{FF2B5EF4-FFF2-40B4-BE49-F238E27FC236}">
                    <a16:creationId xmlns:a16="http://schemas.microsoft.com/office/drawing/2014/main" id="{11AB1A89-7C7A-41CF-B161-D918B3B91C89}"/>
                  </a:ext>
                </a:extLst>
              </p:cNvPr>
              <p:cNvGrpSpPr/>
              <p:nvPr/>
            </p:nvGrpSpPr>
            <p:grpSpPr>
              <a:xfrm>
                <a:off x="706540" y="4319285"/>
                <a:ext cx="779303" cy="554905"/>
                <a:chOff x="2591401" y="2396191"/>
                <a:chExt cx="1497408" cy="1152000"/>
              </a:xfrm>
              <a:solidFill>
                <a:srgbClr val="FD2906"/>
              </a:solidFill>
            </p:grpSpPr>
            <p:sp>
              <p:nvSpPr>
                <p:cNvPr id="89" name="Rectangle 7">
                  <a:extLst>
                    <a:ext uri="{FF2B5EF4-FFF2-40B4-BE49-F238E27FC236}">
                      <a16:creationId xmlns:a16="http://schemas.microsoft.com/office/drawing/2014/main" id="{330E080D-24E8-41AC-872D-B6E8541BAA37}"/>
                    </a:ext>
                  </a:extLst>
                </p:cNvPr>
                <p:cNvSpPr/>
                <p:nvPr/>
              </p:nvSpPr>
              <p:spPr>
                <a:xfrm>
                  <a:off x="2938788" y="2486895"/>
                  <a:ext cx="107860" cy="972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Rectangle 9">
                  <a:extLst>
                    <a:ext uri="{FF2B5EF4-FFF2-40B4-BE49-F238E27FC236}">
                      <a16:creationId xmlns:a16="http://schemas.microsoft.com/office/drawing/2014/main" id="{3A7E680A-256C-4027-A76F-A0677C700D85}"/>
                    </a:ext>
                  </a:extLst>
                </p:cNvPr>
                <p:cNvSpPr/>
                <p:nvPr/>
              </p:nvSpPr>
              <p:spPr>
                <a:xfrm>
                  <a:off x="3286174" y="2396191"/>
                  <a:ext cx="107860" cy="1152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1" name="Rectangle 11">
                  <a:extLst>
                    <a:ext uri="{FF2B5EF4-FFF2-40B4-BE49-F238E27FC236}">
                      <a16:creationId xmlns:a16="http://schemas.microsoft.com/office/drawing/2014/main" id="{BC0BDE7A-EB5F-4A0B-AA42-7D30EC4653BC}"/>
                    </a:ext>
                  </a:extLst>
                </p:cNvPr>
                <p:cNvSpPr/>
                <p:nvPr/>
              </p:nvSpPr>
              <p:spPr>
                <a:xfrm>
                  <a:off x="3633563" y="2484497"/>
                  <a:ext cx="107860" cy="104400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Rectangle 12">
                  <a:extLst>
                    <a:ext uri="{FF2B5EF4-FFF2-40B4-BE49-F238E27FC236}">
                      <a16:creationId xmlns:a16="http://schemas.microsoft.com/office/drawing/2014/main" id="{524DE9C3-9910-4526-BCC8-2F3DED448DEC}"/>
                    </a:ext>
                  </a:extLst>
                </p:cNvPr>
                <p:cNvSpPr/>
                <p:nvPr/>
              </p:nvSpPr>
              <p:spPr>
                <a:xfrm>
                  <a:off x="3980949" y="2728362"/>
                  <a:ext cx="107860" cy="53930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Rectangle 13">
                  <a:extLst>
                    <a:ext uri="{FF2B5EF4-FFF2-40B4-BE49-F238E27FC236}">
                      <a16:creationId xmlns:a16="http://schemas.microsoft.com/office/drawing/2014/main" id="{317B7C8F-1460-4BCB-A690-DB9553873FB3}"/>
                    </a:ext>
                  </a:extLst>
                </p:cNvPr>
                <p:cNvSpPr/>
                <p:nvPr/>
              </p:nvSpPr>
              <p:spPr>
                <a:xfrm>
                  <a:off x="2591401" y="2751549"/>
                  <a:ext cx="107860" cy="53930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8" name="Diamond 3">
                <a:extLst>
                  <a:ext uri="{FF2B5EF4-FFF2-40B4-BE49-F238E27FC236}">
                    <a16:creationId xmlns:a16="http://schemas.microsoft.com/office/drawing/2014/main" id="{360AEF4F-04B7-4C41-AE08-B9E325E37724}"/>
                  </a:ext>
                </a:extLst>
              </p:cNvPr>
              <p:cNvSpPr/>
              <p:nvPr/>
            </p:nvSpPr>
            <p:spPr>
              <a:xfrm>
                <a:off x="613048" y="4319285"/>
                <a:ext cx="974361" cy="571351"/>
              </a:xfrm>
              <a:custGeom>
                <a:avLst/>
                <a:gdLst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07359 h 1252817"/>
                  <a:gd name="connsiteX1" fmla="*/ 864096 w 1728192"/>
                  <a:gd name="connsiteY1" fmla="*/ 0 h 1252817"/>
                  <a:gd name="connsiteX2" fmla="*/ 1728192 w 1728192"/>
                  <a:gd name="connsiteY2" fmla="*/ 607359 h 1252817"/>
                  <a:gd name="connsiteX3" fmla="*/ 864096 w 1728192"/>
                  <a:gd name="connsiteY3" fmla="*/ 1252817 h 1252817"/>
                  <a:gd name="connsiteX4" fmla="*/ 0 w 1728192"/>
                  <a:gd name="connsiteY4" fmla="*/ 607359 h 1252817"/>
                  <a:gd name="connsiteX0" fmla="*/ 0 w 1728192"/>
                  <a:gd name="connsiteY0" fmla="*/ 607359 h 1186142"/>
                  <a:gd name="connsiteX1" fmla="*/ 864096 w 1728192"/>
                  <a:gd name="connsiteY1" fmla="*/ 0 h 1186142"/>
                  <a:gd name="connsiteX2" fmla="*/ 1728192 w 1728192"/>
                  <a:gd name="connsiteY2" fmla="*/ 607359 h 1186142"/>
                  <a:gd name="connsiteX3" fmla="*/ 873621 w 1728192"/>
                  <a:gd name="connsiteY3" fmla="*/ 1186142 h 1186142"/>
                  <a:gd name="connsiteX4" fmla="*/ 0 w 1728192"/>
                  <a:gd name="connsiteY4" fmla="*/ 607359 h 1186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8192" h="1186142">
                    <a:moveTo>
                      <a:pt x="0" y="607359"/>
                    </a:moveTo>
                    <a:cubicBezTo>
                      <a:pt x="202307" y="306481"/>
                      <a:pt x="499864" y="24653"/>
                      <a:pt x="864096" y="0"/>
                    </a:cubicBezTo>
                    <a:cubicBezTo>
                      <a:pt x="1266428" y="24653"/>
                      <a:pt x="1506835" y="344581"/>
                      <a:pt x="1728192" y="607359"/>
                    </a:cubicBezTo>
                    <a:cubicBezTo>
                      <a:pt x="1525885" y="927287"/>
                      <a:pt x="1199753" y="1171014"/>
                      <a:pt x="873621" y="1186142"/>
                    </a:cubicBezTo>
                    <a:cubicBezTo>
                      <a:pt x="585589" y="1180539"/>
                      <a:pt x="135632" y="908237"/>
                      <a:pt x="0" y="607359"/>
                    </a:cubicBezTo>
                    <a:close/>
                  </a:path>
                </a:pathLst>
              </a:custGeom>
              <a:noFill/>
              <a:ln w="571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9">
              <a:extLst>
                <a:ext uri="{FF2B5EF4-FFF2-40B4-BE49-F238E27FC236}">
                  <a16:creationId xmlns:a16="http://schemas.microsoft.com/office/drawing/2014/main" id="{A03C6F21-3661-474B-920F-53A4C30D765B}"/>
                </a:ext>
              </a:extLst>
            </p:cNvPr>
            <p:cNvGrpSpPr/>
            <p:nvPr/>
          </p:nvGrpSpPr>
          <p:grpSpPr>
            <a:xfrm>
              <a:off x="1587009" y="4376868"/>
              <a:ext cx="974361" cy="456192"/>
              <a:chOff x="1587009" y="4376868"/>
              <a:chExt cx="974361" cy="456192"/>
            </a:xfrm>
          </p:grpSpPr>
          <p:grpSp>
            <p:nvGrpSpPr>
              <p:cNvPr id="80" name="Group 6">
                <a:extLst>
                  <a:ext uri="{FF2B5EF4-FFF2-40B4-BE49-F238E27FC236}">
                    <a16:creationId xmlns:a16="http://schemas.microsoft.com/office/drawing/2014/main" id="{D36B4E82-5DCB-4B9D-B1DA-5214A211FF9E}"/>
                  </a:ext>
                </a:extLst>
              </p:cNvPr>
              <p:cNvGrpSpPr/>
              <p:nvPr/>
            </p:nvGrpSpPr>
            <p:grpSpPr>
              <a:xfrm>
                <a:off x="1705071" y="4376868"/>
                <a:ext cx="779303" cy="449655"/>
                <a:chOff x="4510050" y="2532515"/>
                <a:chExt cx="1497408" cy="864000"/>
              </a:xfrm>
              <a:solidFill>
                <a:srgbClr val="FD2906"/>
              </a:solidFill>
            </p:grpSpPr>
            <p:sp>
              <p:nvSpPr>
                <p:cNvPr id="82" name="Rectangle 15">
                  <a:extLst>
                    <a:ext uri="{FF2B5EF4-FFF2-40B4-BE49-F238E27FC236}">
                      <a16:creationId xmlns:a16="http://schemas.microsoft.com/office/drawing/2014/main" id="{D13ED2FC-42D4-4842-8136-8A1A427417F4}"/>
                    </a:ext>
                  </a:extLst>
                </p:cNvPr>
                <p:cNvSpPr/>
                <p:nvPr/>
              </p:nvSpPr>
              <p:spPr>
                <a:xfrm>
                  <a:off x="4857437" y="2618868"/>
                  <a:ext cx="107860" cy="72000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Rectangle 16">
                  <a:extLst>
                    <a:ext uri="{FF2B5EF4-FFF2-40B4-BE49-F238E27FC236}">
                      <a16:creationId xmlns:a16="http://schemas.microsoft.com/office/drawing/2014/main" id="{79ED95B2-B888-40D3-A8DC-31281291559A}"/>
                    </a:ext>
                  </a:extLst>
                </p:cNvPr>
                <p:cNvSpPr/>
                <p:nvPr/>
              </p:nvSpPr>
              <p:spPr>
                <a:xfrm>
                  <a:off x="5204823" y="2532515"/>
                  <a:ext cx="107860" cy="86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Rectangle 17">
                  <a:extLst>
                    <a:ext uri="{FF2B5EF4-FFF2-40B4-BE49-F238E27FC236}">
                      <a16:creationId xmlns:a16="http://schemas.microsoft.com/office/drawing/2014/main" id="{4D263E34-59E3-419B-8F1B-3CE079C87E16}"/>
                    </a:ext>
                  </a:extLst>
                </p:cNvPr>
                <p:cNvSpPr/>
                <p:nvPr/>
              </p:nvSpPr>
              <p:spPr>
                <a:xfrm>
                  <a:off x="5552212" y="2632683"/>
                  <a:ext cx="107860" cy="72000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Rectangle 18">
                  <a:extLst>
                    <a:ext uri="{FF2B5EF4-FFF2-40B4-BE49-F238E27FC236}">
                      <a16:creationId xmlns:a16="http://schemas.microsoft.com/office/drawing/2014/main" id="{BB718A77-A738-4C23-825C-6B7F93A42AF6}"/>
                    </a:ext>
                  </a:extLst>
                </p:cNvPr>
                <p:cNvSpPr/>
                <p:nvPr/>
              </p:nvSpPr>
              <p:spPr>
                <a:xfrm>
                  <a:off x="5899598" y="2820721"/>
                  <a:ext cx="107860" cy="360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Rectangle 19">
                  <a:extLst>
                    <a:ext uri="{FF2B5EF4-FFF2-40B4-BE49-F238E27FC236}">
                      <a16:creationId xmlns:a16="http://schemas.microsoft.com/office/drawing/2014/main" id="{34B829F8-39AA-4229-806E-9D45D490A60E}"/>
                    </a:ext>
                  </a:extLst>
                </p:cNvPr>
                <p:cNvSpPr/>
                <p:nvPr/>
              </p:nvSpPr>
              <p:spPr>
                <a:xfrm>
                  <a:off x="4510050" y="2785392"/>
                  <a:ext cx="107860" cy="42671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1" name="Diamond 3">
                <a:extLst>
                  <a:ext uri="{FF2B5EF4-FFF2-40B4-BE49-F238E27FC236}">
                    <a16:creationId xmlns:a16="http://schemas.microsoft.com/office/drawing/2014/main" id="{6F9ABC56-97A3-46D6-BDBA-D52B787E56FE}"/>
                  </a:ext>
                </a:extLst>
              </p:cNvPr>
              <p:cNvSpPr/>
              <p:nvPr/>
            </p:nvSpPr>
            <p:spPr>
              <a:xfrm>
                <a:off x="1587009" y="4388566"/>
                <a:ext cx="974361" cy="444494"/>
              </a:xfrm>
              <a:custGeom>
                <a:avLst/>
                <a:gdLst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07359 h 1252817"/>
                  <a:gd name="connsiteX1" fmla="*/ 864096 w 1728192"/>
                  <a:gd name="connsiteY1" fmla="*/ 0 h 1252817"/>
                  <a:gd name="connsiteX2" fmla="*/ 1728192 w 1728192"/>
                  <a:gd name="connsiteY2" fmla="*/ 607359 h 1252817"/>
                  <a:gd name="connsiteX3" fmla="*/ 864096 w 1728192"/>
                  <a:gd name="connsiteY3" fmla="*/ 1252817 h 1252817"/>
                  <a:gd name="connsiteX4" fmla="*/ 0 w 1728192"/>
                  <a:gd name="connsiteY4" fmla="*/ 607359 h 1252817"/>
                  <a:gd name="connsiteX0" fmla="*/ 0 w 1728192"/>
                  <a:gd name="connsiteY0" fmla="*/ 607359 h 1186142"/>
                  <a:gd name="connsiteX1" fmla="*/ 864096 w 1728192"/>
                  <a:gd name="connsiteY1" fmla="*/ 0 h 1186142"/>
                  <a:gd name="connsiteX2" fmla="*/ 1728192 w 1728192"/>
                  <a:gd name="connsiteY2" fmla="*/ 607359 h 1186142"/>
                  <a:gd name="connsiteX3" fmla="*/ 873621 w 1728192"/>
                  <a:gd name="connsiteY3" fmla="*/ 1186142 h 1186142"/>
                  <a:gd name="connsiteX4" fmla="*/ 0 w 1728192"/>
                  <a:gd name="connsiteY4" fmla="*/ 607359 h 1186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8192" h="1186142">
                    <a:moveTo>
                      <a:pt x="0" y="607359"/>
                    </a:moveTo>
                    <a:cubicBezTo>
                      <a:pt x="202307" y="306481"/>
                      <a:pt x="499864" y="24653"/>
                      <a:pt x="864096" y="0"/>
                    </a:cubicBezTo>
                    <a:cubicBezTo>
                      <a:pt x="1266428" y="24653"/>
                      <a:pt x="1506835" y="344581"/>
                      <a:pt x="1728192" y="607359"/>
                    </a:cubicBezTo>
                    <a:cubicBezTo>
                      <a:pt x="1525885" y="927287"/>
                      <a:pt x="1199753" y="1171014"/>
                      <a:pt x="873621" y="1186142"/>
                    </a:cubicBezTo>
                    <a:cubicBezTo>
                      <a:pt x="585589" y="1180539"/>
                      <a:pt x="135632" y="908237"/>
                      <a:pt x="0" y="607359"/>
                    </a:cubicBezTo>
                    <a:close/>
                  </a:path>
                </a:pathLst>
              </a:custGeom>
              <a:noFill/>
              <a:ln w="571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" name="그룹 10">
              <a:extLst>
                <a:ext uri="{FF2B5EF4-FFF2-40B4-BE49-F238E27FC236}">
                  <a16:creationId xmlns:a16="http://schemas.microsoft.com/office/drawing/2014/main" id="{66FD6C73-212E-4503-9BC3-ABA3F8B4779F}"/>
                </a:ext>
              </a:extLst>
            </p:cNvPr>
            <p:cNvGrpSpPr/>
            <p:nvPr/>
          </p:nvGrpSpPr>
          <p:grpSpPr>
            <a:xfrm>
              <a:off x="2584302" y="4319285"/>
              <a:ext cx="974361" cy="571351"/>
              <a:chOff x="2584302" y="4319285"/>
              <a:chExt cx="974361" cy="571351"/>
            </a:xfrm>
          </p:grpSpPr>
          <p:grpSp>
            <p:nvGrpSpPr>
              <p:cNvPr id="73" name="Group 31">
                <a:extLst>
                  <a:ext uri="{FF2B5EF4-FFF2-40B4-BE49-F238E27FC236}">
                    <a16:creationId xmlns:a16="http://schemas.microsoft.com/office/drawing/2014/main" id="{238F8DC0-A6C2-4720-ABED-303446929C46}"/>
                  </a:ext>
                </a:extLst>
              </p:cNvPr>
              <p:cNvGrpSpPr/>
              <p:nvPr/>
            </p:nvGrpSpPr>
            <p:grpSpPr>
              <a:xfrm>
                <a:off x="2677794" y="4319285"/>
                <a:ext cx="779303" cy="554905"/>
                <a:chOff x="2591401" y="2396191"/>
                <a:chExt cx="1497408" cy="1152000"/>
              </a:xfrm>
              <a:solidFill>
                <a:srgbClr val="FD2906"/>
              </a:solidFill>
            </p:grpSpPr>
            <p:sp>
              <p:nvSpPr>
                <p:cNvPr id="75" name="Rectangle 33">
                  <a:extLst>
                    <a:ext uri="{FF2B5EF4-FFF2-40B4-BE49-F238E27FC236}">
                      <a16:creationId xmlns:a16="http://schemas.microsoft.com/office/drawing/2014/main" id="{D4359A30-DC88-4D22-84A4-B51CC38208FD}"/>
                    </a:ext>
                  </a:extLst>
                </p:cNvPr>
                <p:cNvSpPr/>
                <p:nvPr/>
              </p:nvSpPr>
              <p:spPr>
                <a:xfrm>
                  <a:off x="2938788" y="2486895"/>
                  <a:ext cx="107860" cy="972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Rectangle 34">
                  <a:extLst>
                    <a:ext uri="{FF2B5EF4-FFF2-40B4-BE49-F238E27FC236}">
                      <a16:creationId xmlns:a16="http://schemas.microsoft.com/office/drawing/2014/main" id="{8B5D4655-1FF2-4D70-A5A3-2F7DCDFC24E0}"/>
                    </a:ext>
                  </a:extLst>
                </p:cNvPr>
                <p:cNvSpPr/>
                <p:nvPr/>
              </p:nvSpPr>
              <p:spPr>
                <a:xfrm>
                  <a:off x="3286174" y="2396191"/>
                  <a:ext cx="107860" cy="1152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" name="Rectangle 35">
                  <a:extLst>
                    <a:ext uri="{FF2B5EF4-FFF2-40B4-BE49-F238E27FC236}">
                      <a16:creationId xmlns:a16="http://schemas.microsoft.com/office/drawing/2014/main" id="{2674F7DC-E48C-4876-BDCE-A18632B69774}"/>
                    </a:ext>
                  </a:extLst>
                </p:cNvPr>
                <p:cNvSpPr/>
                <p:nvPr/>
              </p:nvSpPr>
              <p:spPr>
                <a:xfrm>
                  <a:off x="3633563" y="2484497"/>
                  <a:ext cx="107860" cy="104400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Rectangle 36">
                  <a:extLst>
                    <a:ext uri="{FF2B5EF4-FFF2-40B4-BE49-F238E27FC236}">
                      <a16:creationId xmlns:a16="http://schemas.microsoft.com/office/drawing/2014/main" id="{C6DA755E-8176-4BD9-B47A-74F7B37DC2F5}"/>
                    </a:ext>
                  </a:extLst>
                </p:cNvPr>
                <p:cNvSpPr/>
                <p:nvPr/>
              </p:nvSpPr>
              <p:spPr>
                <a:xfrm>
                  <a:off x="3980949" y="2728362"/>
                  <a:ext cx="107860" cy="53930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Rectangle 37">
                  <a:extLst>
                    <a:ext uri="{FF2B5EF4-FFF2-40B4-BE49-F238E27FC236}">
                      <a16:creationId xmlns:a16="http://schemas.microsoft.com/office/drawing/2014/main" id="{2D68DD6A-B2DA-4984-B039-04BA02220383}"/>
                    </a:ext>
                  </a:extLst>
                </p:cNvPr>
                <p:cNvSpPr/>
                <p:nvPr/>
              </p:nvSpPr>
              <p:spPr>
                <a:xfrm>
                  <a:off x="2591401" y="2751549"/>
                  <a:ext cx="107860" cy="53930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4" name="Diamond 3">
                <a:extLst>
                  <a:ext uri="{FF2B5EF4-FFF2-40B4-BE49-F238E27FC236}">
                    <a16:creationId xmlns:a16="http://schemas.microsoft.com/office/drawing/2014/main" id="{5F51460B-9FDC-4D9B-BC8F-F34D8DCF18AB}"/>
                  </a:ext>
                </a:extLst>
              </p:cNvPr>
              <p:cNvSpPr/>
              <p:nvPr/>
            </p:nvSpPr>
            <p:spPr>
              <a:xfrm>
                <a:off x="2584302" y="4319285"/>
                <a:ext cx="974361" cy="571351"/>
              </a:xfrm>
              <a:custGeom>
                <a:avLst/>
                <a:gdLst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07359 h 1252817"/>
                  <a:gd name="connsiteX1" fmla="*/ 864096 w 1728192"/>
                  <a:gd name="connsiteY1" fmla="*/ 0 h 1252817"/>
                  <a:gd name="connsiteX2" fmla="*/ 1728192 w 1728192"/>
                  <a:gd name="connsiteY2" fmla="*/ 607359 h 1252817"/>
                  <a:gd name="connsiteX3" fmla="*/ 864096 w 1728192"/>
                  <a:gd name="connsiteY3" fmla="*/ 1252817 h 1252817"/>
                  <a:gd name="connsiteX4" fmla="*/ 0 w 1728192"/>
                  <a:gd name="connsiteY4" fmla="*/ 607359 h 1252817"/>
                  <a:gd name="connsiteX0" fmla="*/ 0 w 1728192"/>
                  <a:gd name="connsiteY0" fmla="*/ 607359 h 1186142"/>
                  <a:gd name="connsiteX1" fmla="*/ 864096 w 1728192"/>
                  <a:gd name="connsiteY1" fmla="*/ 0 h 1186142"/>
                  <a:gd name="connsiteX2" fmla="*/ 1728192 w 1728192"/>
                  <a:gd name="connsiteY2" fmla="*/ 607359 h 1186142"/>
                  <a:gd name="connsiteX3" fmla="*/ 873621 w 1728192"/>
                  <a:gd name="connsiteY3" fmla="*/ 1186142 h 1186142"/>
                  <a:gd name="connsiteX4" fmla="*/ 0 w 1728192"/>
                  <a:gd name="connsiteY4" fmla="*/ 607359 h 1186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8192" h="1186142">
                    <a:moveTo>
                      <a:pt x="0" y="607359"/>
                    </a:moveTo>
                    <a:cubicBezTo>
                      <a:pt x="202307" y="306481"/>
                      <a:pt x="499864" y="24653"/>
                      <a:pt x="864096" y="0"/>
                    </a:cubicBezTo>
                    <a:cubicBezTo>
                      <a:pt x="1266428" y="24653"/>
                      <a:pt x="1506835" y="344581"/>
                      <a:pt x="1728192" y="607359"/>
                    </a:cubicBezTo>
                    <a:cubicBezTo>
                      <a:pt x="1525885" y="927287"/>
                      <a:pt x="1199753" y="1171014"/>
                      <a:pt x="873621" y="1186142"/>
                    </a:cubicBezTo>
                    <a:cubicBezTo>
                      <a:pt x="585589" y="1180539"/>
                      <a:pt x="135632" y="908237"/>
                      <a:pt x="0" y="607359"/>
                    </a:cubicBezTo>
                    <a:close/>
                  </a:path>
                </a:pathLst>
              </a:custGeom>
              <a:noFill/>
              <a:ln w="571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" name="그룹 11">
              <a:extLst>
                <a:ext uri="{FF2B5EF4-FFF2-40B4-BE49-F238E27FC236}">
                  <a16:creationId xmlns:a16="http://schemas.microsoft.com/office/drawing/2014/main" id="{320B1C71-C41E-4BF3-B6EC-19BAB4AECD0D}"/>
                </a:ext>
              </a:extLst>
            </p:cNvPr>
            <p:cNvGrpSpPr/>
            <p:nvPr/>
          </p:nvGrpSpPr>
          <p:grpSpPr>
            <a:xfrm>
              <a:off x="3558263" y="4376868"/>
              <a:ext cx="974361" cy="456192"/>
              <a:chOff x="3558263" y="4376868"/>
              <a:chExt cx="974361" cy="456192"/>
            </a:xfrm>
          </p:grpSpPr>
          <p:grpSp>
            <p:nvGrpSpPr>
              <p:cNvPr id="66" name="Group 39">
                <a:extLst>
                  <a:ext uri="{FF2B5EF4-FFF2-40B4-BE49-F238E27FC236}">
                    <a16:creationId xmlns:a16="http://schemas.microsoft.com/office/drawing/2014/main" id="{C0F7B9B1-5C86-4004-9010-525DFF791F22}"/>
                  </a:ext>
                </a:extLst>
              </p:cNvPr>
              <p:cNvGrpSpPr/>
              <p:nvPr/>
            </p:nvGrpSpPr>
            <p:grpSpPr>
              <a:xfrm>
                <a:off x="3676325" y="4376868"/>
                <a:ext cx="779303" cy="449655"/>
                <a:chOff x="4510050" y="2532515"/>
                <a:chExt cx="1497408" cy="864000"/>
              </a:xfrm>
              <a:solidFill>
                <a:srgbClr val="FD2906"/>
              </a:solidFill>
            </p:grpSpPr>
            <p:sp>
              <p:nvSpPr>
                <p:cNvPr id="68" name="Rectangle 41">
                  <a:extLst>
                    <a:ext uri="{FF2B5EF4-FFF2-40B4-BE49-F238E27FC236}">
                      <a16:creationId xmlns:a16="http://schemas.microsoft.com/office/drawing/2014/main" id="{81D5022D-62CE-4468-A48F-0538178EEE62}"/>
                    </a:ext>
                  </a:extLst>
                </p:cNvPr>
                <p:cNvSpPr/>
                <p:nvPr/>
              </p:nvSpPr>
              <p:spPr>
                <a:xfrm>
                  <a:off x="4857437" y="2618868"/>
                  <a:ext cx="107860" cy="72000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" name="Rectangle 42">
                  <a:extLst>
                    <a:ext uri="{FF2B5EF4-FFF2-40B4-BE49-F238E27FC236}">
                      <a16:creationId xmlns:a16="http://schemas.microsoft.com/office/drawing/2014/main" id="{D03D3216-EA44-4C8A-92EE-8748A0BF6424}"/>
                    </a:ext>
                  </a:extLst>
                </p:cNvPr>
                <p:cNvSpPr/>
                <p:nvPr/>
              </p:nvSpPr>
              <p:spPr>
                <a:xfrm>
                  <a:off x="5204823" y="2532515"/>
                  <a:ext cx="107860" cy="86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Rectangle 43">
                  <a:extLst>
                    <a:ext uri="{FF2B5EF4-FFF2-40B4-BE49-F238E27FC236}">
                      <a16:creationId xmlns:a16="http://schemas.microsoft.com/office/drawing/2014/main" id="{B190C2D3-E310-493A-B9DD-65032A409B3E}"/>
                    </a:ext>
                  </a:extLst>
                </p:cNvPr>
                <p:cNvSpPr/>
                <p:nvPr/>
              </p:nvSpPr>
              <p:spPr>
                <a:xfrm>
                  <a:off x="5552212" y="2632683"/>
                  <a:ext cx="107860" cy="72000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" name="Rectangle 44">
                  <a:extLst>
                    <a:ext uri="{FF2B5EF4-FFF2-40B4-BE49-F238E27FC236}">
                      <a16:creationId xmlns:a16="http://schemas.microsoft.com/office/drawing/2014/main" id="{BA92FF9B-7031-49B4-AA1A-B2476918EBA1}"/>
                    </a:ext>
                  </a:extLst>
                </p:cNvPr>
                <p:cNvSpPr/>
                <p:nvPr/>
              </p:nvSpPr>
              <p:spPr>
                <a:xfrm>
                  <a:off x="5899598" y="2820721"/>
                  <a:ext cx="107860" cy="360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Rectangle 45">
                  <a:extLst>
                    <a:ext uri="{FF2B5EF4-FFF2-40B4-BE49-F238E27FC236}">
                      <a16:creationId xmlns:a16="http://schemas.microsoft.com/office/drawing/2014/main" id="{5170A971-D773-40DB-A612-0AFDCAF9837B}"/>
                    </a:ext>
                  </a:extLst>
                </p:cNvPr>
                <p:cNvSpPr/>
                <p:nvPr/>
              </p:nvSpPr>
              <p:spPr>
                <a:xfrm>
                  <a:off x="4510050" y="2785392"/>
                  <a:ext cx="107860" cy="42671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7" name="Diamond 3">
                <a:extLst>
                  <a:ext uri="{FF2B5EF4-FFF2-40B4-BE49-F238E27FC236}">
                    <a16:creationId xmlns:a16="http://schemas.microsoft.com/office/drawing/2014/main" id="{A1009481-F5E6-4E7C-A21B-3C08EDE19EB2}"/>
                  </a:ext>
                </a:extLst>
              </p:cNvPr>
              <p:cNvSpPr/>
              <p:nvPr/>
            </p:nvSpPr>
            <p:spPr>
              <a:xfrm>
                <a:off x="3558263" y="4388566"/>
                <a:ext cx="974361" cy="444494"/>
              </a:xfrm>
              <a:custGeom>
                <a:avLst/>
                <a:gdLst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07359 h 1252817"/>
                  <a:gd name="connsiteX1" fmla="*/ 864096 w 1728192"/>
                  <a:gd name="connsiteY1" fmla="*/ 0 h 1252817"/>
                  <a:gd name="connsiteX2" fmla="*/ 1728192 w 1728192"/>
                  <a:gd name="connsiteY2" fmla="*/ 607359 h 1252817"/>
                  <a:gd name="connsiteX3" fmla="*/ 864096 w 1728192"/>
                  <a:gd name="connsiteY3" fmla="*/ 1252817 h 1252817"/>
                  <a:gd name="connsiteX4" fmla="*/ 0 w 1728192"/>
                  <a:gd name="connsiteY4" fmla="*/ 607359 h 1252817"/>
                  <a:gd name="connsiteX0" fmla="*/ 0 w 1728192"/>
                  <a:gd name="connsiteY0" fmla="*/ 607359 h 1186142"/>
                  <a:gd name="connsiteX1" fmla="*/ 864096 w 1728192"/>
                  <a:gd name="connsiteY1" fmla="*/ 0 h 1186142"/>
                  <a:gd name="connsiteX2" fmla="*/ 1728192 w 1728192"/>
                  <a:gd name="connsiteY2" fmla="*/ 607359 h 1186142"/>
                  <a:gd name="connsiteX3" fmla="*/ 873621 w 1728192"/>
                  <a:gd name="connsiteY3" fmla="*/ 1186142 h 1186142"/>
                  <a:gd name="connsiteX4" fmla="*/ 0 w 1728192"/>
                  <a:gd name="connsiteY4" fmla="*/ 607359 h 1186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8192" h="1186142">
                    <a:moveTo>
                      <a:pt x="0" y="607359"/>
                    </a:moveTo>
                    <a:cubicBezTo>
                      <a:pt x="202307" y="306481"/>
                      <a:pt x="499864" y="24653"/>
                      <a:pt x="864096" y="0"/>
                    </a:cubicBezTo>
                    <a:cubicBezTo>
                      <a:pt x="1266428" y="24653"/>
                      <a:pt x="1506835" y="344581"/>
                      <a:pt x="1728192" y="607359"/>
                    </a:cubicBezTo>
                    <a:cubicBezTo>
                      <a:pt x="1525885" y="927287"/>
                      <a:pt x="1199753" y="1171014"/>
                      <a:pt x="873621" y="1186142"/>
                    </a:cubicBezTo>
                    <a:cubicBezTo>
                      <a:pt x="585589" y="1180539"/>
                      <a:pt x="135632" y="908237"/>
                      <a:pt x="0" y="607359"/>
                    </a:cubicBezTo>
                    <a:close/>
                  </a:path>
                </a:pathLst>
              </a:custGeom>
              <a:noFill/>
              <a:ln w="571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12">
              <a:extLst>
                <a:ext uri="{FF2B5EF4-FFF2-40B4-BE49-F238E27FC236}">
                  <a16:creationId xmlns:a16="http://schemas.microsoft.com/office/drawing/2014/main" id="{1F0CB772-44C1-45F5-BA7D-2B0BDE744C0B}"/>
                </a:ext>
              </a:extLst>
            </p:cNvPr>
            <p:cNvGrpSpPr/>
            <p:nvPr/>
          </p:nvGrpSpPr>
          <p:grpSpPr>
            <a:xfrm>
              <a:off x="4555556" y="4319285"/>
              <a:ext cx="974361" cy="571351"/>
              <a:chOff x="4555556" y="4319285"/>
              <a:chExt cx="974361" cy="571351"/>
            </a:xfrm>
          </p:grpSpPr>
          <p:grpSp>
            <p:nvGrpSpPr>
              <p:cNvPr id="59" name="Group 47">
                <a:extLst>
                  <a:ext uri="{FF2B5EF4-FFF2-40B4-BE49-F238E27FC236}">
                    <a16:creationId xmlns:a16="http://schemas.microsoft.com/office/drawing/2014/main" id="{44F8658C-77D5-4609-A86F-E689DA3EBE31}"/>
                  </a:ext>
                </a:extLst>
              </p:cNvPr>
              <p:cNvGrpSpPr/>
              <p:nvPr/>
            </p:nvGrpSpPr>
            <p:grpSpPr>
              <a:xfrm>
                <a:off x="4649048" y="4319285"/>
                <a:ext cx="779303" cy="554905"/>
                <a:chOff x="2591401" y="2396191"/>
                <a:chExt cx="1497408" cy="1152000"/>
              </a:xfrm>
              <a:solidFill>
                <a:srgbClr val="FD2906"/>
              </a:solidFill>
            </p:grpSpPr>
            <p:sp>
              <p:nvSpPr>
                <p:cNvPr id="61" name="Rectangle 49">
                  <a:extLst>
                    <a:ext uri="{FF2B5EF4-FFF2-40B4-BE49-F238E27FC236}">
                      <a16:creationId xmlns:a16="http://schemas.microsoft.com/office/drawing/2014/main" id="{F46F6237-8733-4F75-913B-828E553B77A1}"/>
                    </a:ext>
                  </a:extLst>
                </p:cNvPr>
                <p:cNvSpPr/>
                <p:nvPr/>
              </p:nvSpPr>
              <p:spPr>
                <a:xfrm>
                  <a:off x="2938788" y="2486895"/>
                  <a:ext cx="107860" cy="972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Rectangle 50">
                  <a:extLst>
                    <a:ext uri="{FF2B5EF4-FFF2-40B4-BE49-F238E27FC236}">
                      <a16:creationId xmlns:a16="http://schemas.microsoft.com/office/drawing/2014/main" id="{E94C4816-16A1-4EE9-AE66-DB36043DBA7F}"/>
                    </a:ext>
                  </a:extLst>
                </p:cNvPr>
                <p:cNvSpPr/>
                <p:nvPr/>
              </p:nvSpPr>
              <p:spPr>
                <a:xfrm>
                  <a:off x="3286174" y="2396191"/>
                  <a:ext cx="107860" cy="1152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Rectangle 51">
                  <a:extLst>
                    <a:ext uri="{FF2B5EF4-FFF2-40B4-BE49-F238E27FC236}">
                      <a16:creationId xmlns:a16="http://schemas.microsoft.com/office/drawing/2014/main" id="{8105984D-75F1-48EF-BE98-819B5E753F47}"/>
                    </a:ext>
                  </a:extLst>
                </p:cNvPr>
                <p:cNvSpPr/>
                <p:nvPr/>
              </p:nvSpPr>
              <p:spPr>
                <a:xfrm>
                  <a:off x="3633563" y="2484497"/>
                  <a:ext cx="107860" cy="104400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Rectangle 52">
                  <a:extLst>
                    <a:ext uri="{FF2B5EF4-FFF2-40B4-BE49-F238E27FC236}">
                      <a16:creationId xmlns:a16="http://schemas.microsoft.com/office/drawing/2014/main" id="{B1007863-378D-45A6-857C-178C14542154}"/>
                    </a:ext>
                  </a:extLst>
                </p:cNvPr>
                <p:cNvSpPr/>
                <p:nvPr/>
              </p:nvSpPr>
              <p:spPr>
                <a:xfrm>
                  <a:off x="3980949" y="2728362"/>
                  <a:ext cx="107860" cy="53930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Rectangle 53">
                  <a:extLst>
                    <a:ext uri="{FF2B5EF4-FFF2-40B4-BE49-F238E27FC236}">
                      <a16:creationId xmlns:a16="http://schemas.microsoft.com/office/drawing/2014/main" id="{C3511315-E4F8-4FDE-92E7-87D06CBFF069}"/>
                    </a:ext>
                  </a:extLst>
                </p:cNvPr>
                <p:cNvSpPr/>
                <p:nvPr/>
              </p:nvSpPr>
              <p:spPr>
                <a:xfrm>
                  <a:off x="2591401" y="2751549"/>
                  <a:ext cx="107860" cy="53930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0" name="Diamond 3">
                <a:extLst>
                  <a:ext uri="{FF2B5EF4-FFF2-40B4-BE49-F238E27FC236}">
                    <a16:creationId xmlns:a16="http://schemas.microsoft.com/office/drawing/2014/main" id="{5032BF4D-3BC1-4370-8AE0-73893AAF1916}"/>
                  </a:ext>
                </a:extLst>
              </p:cNvPr>
              <p:cNvSpPr/>
              <p:nvPr/>
            </p:nvSpPr>
            <p:spPr>
              <a:xfrm>
                <a:off x="4555556" y="4319285"/>
                <a:ext cx="974361" cy="571351"/>
              </a:xfrm>
              <a:custGeom>
                <a:avLst/>
                <a:gdLst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07359 h 1252817"/>
                  <a:gd name="connsiteX1" fmla="*/ 864096 w 1728192"/>
                  <a:gd name="connsiteY1" fmla="*/ 0 h 1252817"/>
                  <a:gd name="connsiteX2" fmla="*/ 1728192 w 1728192"/>
                  <a:gd name="connsiteY2" fmla="*/ 607359 h 1252817"/>
                  <a:gd name="connsiteX3" fmla="*/ 864096 w 1728192"/>
                  <a:gd name="connsiteY3" fmla="*/ 1252817 h 1252817"/>
                  <a:gd name="connsiteX4" fmla="*/ 0 w 1728192"/>
                  <a:gd name="connsiteY4" fmla="*/ 607359 h 1252817"/>
                  <a:gd name="connsiteX0" fmla="*/ 0 w 1728192"/>
                  <a:gd name="connsiteY0" fmla="*/ 607359 h 1186142"/>
                  <a:gd name="connsiteX1" fmla="*/ 864096 w 1728192"/>
                  <a:gd name="connsiteY1" fmla="*/ 0 h 1186142"/>
                  <a:gd name="connsiteX2" fmla="*/ 1728192 w 1728192"/>
                  <a:gd name="connsiteY2" fmla="*/ 607359 h 1186142"/>
                  <a:gd name="connsiteX3" fmla="*/ 873621 w 1728192"/>
                  <a:gd name="connsiteY3" fmla="*/ 1186142 h 1186142"/>
                  <a:gd name="connsiteX4" fmla="*/ 0 w 1728192"/>
                  <a:gd name="connsiteY4" fmla="*/ 607359 h 1186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8192" h="1186142">
                    <a:moveTo>
                      <a:pt x="0" y="607359"/>
                    </a:moveTo>
                    <a:cubicBezTo>
                      <a:pt x="202307" y="306481"/>
                      <a:pt x="499864" y="24653"/>
                      <a:pt x="864096" y="0"/>
                    </a:cubicBezTo>
                    <a:cubicBezTo>
                      <a:pt x="1266428" y="24653"/>
                      <a:pt x="1506835" y="344581"/>
                      <a:pt x="1728192" y="607359"/>
                    </a:cubicBezTo>
                    <a:cubicBezTo>
                      <a:pt x="1525885" y="927287"/>
                      <a:pt x="1199753" y="1171014"/>
                      <a:pt x="873621" y="1186142"/>
                    </a:cubicBezTo>
                    <a:cubicBezTo>
                      <a:pt x="585589" y="1180539"/>
                      <a:pt x="135632" y="908237"/>
                      <a:pt x="0" y="607359"/>
                    </a:cubicBezTo>
                    <a:close/>
                  </a:path>
                </a:pathLst>
              </a:custGeom>
              <a:noFill/>
              <a:ln w="571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3" name="그룹 13">
              <a:extLst>
                <a:ext uri="{FF2B5EF4-FFF2-40B4-BE49-F238E27FC236}">
                  <a16:creationId xmlns:a16="http://schemas.microsoft.com/office/drawing/2014/main" id="{A5FA22FE-38D5-4508-90BC-92D399E38C91}"/>
                </a:ext>
              </a:extLst>
            </p:cNvPr>
            <p:cNvGrpSpPr/>
            <p:nvPr/>
          </p:nvGrpSpPr>
          <p:grpSpPr>
            <a:xfrm>
              <a:off x="5529517" y="4376868"/>
              <a:ext cx="974361" cy="456192"/>
              <a:chOff x="5529517" y="4376868"/>
              <a:chExt cx="974361" cy="456192"/>
            </a:xfrm>
          </p:grpSpPr>
          <p:grpSp>
            <p:nvGrpSpPr>
              <p:cNvPr id="52" name="Group 55">
                <a:extLst>
                  <a:ext uri="{FF2B5EF4-FFF2-40B4-BE49-F238E27FC236}">
                    <a16:creationId xmlns:a16="http://schemas.microsoft.com/office/drawing/2014/main" id="{B7233524-7565-4935-A455-9DAE8EA6C23B}"/>
                  </a:ext>
                </a:extLst>
              </p:cNvPr>
              <p:cNvGrpSpPr/>
              <p:nvPr/>
            </p:nvGrpSpPr>
            <p:grpSpPr>
              <a:xfrm>
                <a:off x="5647579" y="4376868"/>
                <a:ext cx="779303" cy="449655"/>
                <a:chOff x="4510050" y="2532515"/>
                <a:chExt cx="1497408" cy="864000"/>
              </a:xfrm>
              <a:solidFill>
                <a:srgbClr val="FD2906"/>
              </a:solidFill>
            </p:grpSpPr>
            <p:sp>
              <p:nvSpPr>
                <p:cNvPr id="54" name="Rectangle 57">
                  <a:extLst>
                    <a:ext uri="{FF2B5EF4-FFF2-40B4-BE49-F238E27FC236}">
                      <a16:creationId xmlns:a16="http://schemas.microsoft.com/office/drawing/2014/main" id="{AA934666-C583-4F51-97FD-44B926EA54C8}"/>
                    </a:ext>
                  </a:extLst>
                </p:cNvPr>
                <p:cNvSpPr/>
                <p:nvPr/>
              </p:nvSpPr>
              <p:spPr>
                <a:xfrm>
                  <a:off x="4857437" y="2618868"/>
                  <a:ext cx="107860" cy="72000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Rectangle 58">
                  <a:extLst>
                    <a:ext uri="{FF2B5EF4-FFF2-40B4-BE49-F238E27FC236}">
                      <a16:creationId xmlns:a16="http://schemas.microsoft.com/office/drawing/2014/main" id="{C8033CEB-3239-48EE-A09F-AED1EA6F54CB}"/>
                    </a:ext>
                  </a:extLst>
                </p:cNvPr>
                <p:cNvSpPr/>
                <p:nvPr/>
              </p:nvSpPr>
              <p:spPr>
                <a:xfrm>
                  <a:off x="5204823" y="2532515"/>
                  <a:ext cx="107860" cy="86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Rectangle 59">
                  <a:extLst>
                    <a:ext uri="{FF2B5EF4-FFF2-40B4-BE49-F238E27FC236}">
                      <a16:creationId xmlns:a16="http://schemas.microsoft.com/office/drawing/2014/main" id="{45E22887-BA49-4964-A2D9-A7ACFFC6FC3D}"/>
                    </a:ext>
                  </a:extLst>
                </p:cNvPr>
                <p:cNvSpPr/>
                <p:nvPr/>
              </p:nvSpPr>
              <p:spPr>
                <a:xfrm>
                  <a:off x="5552212" y="2632683"/>
                  <a:ext cx="107860" cy="72000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Rectangle 60">
                  <a:extLst>
                    <a:ext uri="{FF2B5EF4-FFF2-40B4-BE49-F238E27FC236}">
                      <a16:creationId xmlns:a16="http://schemas.microsoft.com/office/drawing/2014/main" id="{E24C5938-F687-47EF-BAC8-169F07F30597}"/>
                    </a:ext>
                  </a:extLst>
                </p:cNvPr>
                <p:cNvSpPr/>
                <p:nvPr/>
              </p:nvSpPr>
              <p:spPr>
                <a:xfrm>
                  <a:off x="5899598" y="2820721"/>
                  <a:ext cx="107860" cy="360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Rectangle 61">
                  <a:extLst>
                    <a:ext uri="{FF2B5EF4-FFF2-40B4-BE49-F238E27FC236}">
                      <a16:creationId xmlns:a16="http://schemas.microsoft.com/office/drawing/2014/main" id="{1B3DD2DC-F355-485D-B996-DD76B37A07C9}"/>
                    </a:ext>
                  </a:extLst>
                </p:cNvPr>
                <p:cNvSpPr/>
                <p:nvPr/>
              </p:nvSpPr>
              <p:spPr>
                <a:xfrm>
                  <a:off x="4510050" y="2785392"/>
                  <a:ext cx="107860" cy="42671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3" name="Diamond 3">
                <a:extLst>
                  <a:ext uri="{FF2B5EF4-FFF2-40B4-BE49-F238E27FC236}">
                    <a16:creationId xmlns:a16="http://schemas.microsoft.com/office/drawing/2014/main" id="{2F7C8F08-C195-44F7-81B7-56EC94D5880F}"/>
                  </a:ext>
                </a:extLst>
              </p:cNvPr>
              <p:cNvSpPr/>
              <p:nvPr/>
            </p:nvSpPr>
            <p:spPr>
              <a:xfrm>
                <a:off x="5529517" y="4388566"/>
                <a:ext cx="974361" cy="444494"/>
              </a:xfrm>
              <a:custGeom>
                <a:avLst/>
                <a:gdLst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07359 h 1252817"/>
                  <a:gd name="connsiteX1" fmla="*/ 864096 w 1728192"/>
                  <a:gd name="connsiteY1" fmla="*/ 0 h 1252817"/>
                  <a:gd name="connsiteX2" fmla="*/ 1728192 w 1728192"/>
                  <a:gd name="connsiteY2" fmla="*/ 607359 h 1252817"/>
                  <a:gd name="connsiteX3" fmla="*/ 864096 w 1728192"/>
                  <a:gd name="connsiteY3" fmla="*/ 1252817 h 1252817"/>
                  <a:gd name="connsiteX4" fmla="*/ 0 w 1728192"/>
                  <a:gd name="connsiteY4" fmla="*/ 607359 h 1252817"/>
                  <a:gd name="connsiteX0" fmla="*/ 0 w 1728192"/>
                  <a:gd name="connsiteY0" fmla="*/ 607359 h 1186142"/>
                  <a:gd name="connsiteX1" fmla="*/ 864096 w 1728192"/>
                  <a:gd name="connsiteY1" fmla="*/ 0 h 1186142"/>
                  <a:gd name="connsiteX2" fmla="*/ 1728192 w 1728192"/>
                  <a:gd name="connsiteY2" fmla="*/ 607359 h 1186142"/>
                  <a:gd name="connsiteX3" fmla="*/ 873621 w 1728192"/>
                  <a:gd name="connsiteY3" fmla="*/ 1186142 h 1186142"/>
                  <a:gd name="connsiteX4" fmla="*/ 0 w 1728192"/>
                  <a:gd name="connsiteY4" fmla="*/ 607359 h 1186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8192" h="1186142">
                    <a:moveTo>
                      <a:pt x="0" y="607359"/>
                    </a:moveTo>
                    <a:cubicBezTo>
                      <a:pt x="202307" y="306481"/>
                      <a:pt x="499864" y="24653"/>
                      <a:pt x="864096" y="0"/>
                    </a:cubicBezTo>
                    <a:cubicBezTo>
                      <a:pt x="1266428" y="24653"/>
                      <a:pt x="1506835" y="344581"/>
                      <a:pt x="1728192" y="607359"/>
                    </a:cubicBezTo>
                    <a:cubicBezTo>
                      <a:pt x="1525885" y="927287"/>
                      <a:pt x="1199753" y="1171014"/>
                      <a:pt x="873621" y="1186142"/>
                    </a:cubicBezTo>
                    <a:cubicBezTo>
                      <a:pt x="585589" y="1180539"/>
                      <a:pt x="135632" y="908237"/>
                      <a:pt x="0" y="607359"/>
                    </a:cubicBezTo>
                    <a:close/>
                  </a:path>
                </a:pathLst>
              </a:custGeom>
              <a:noFill/>
              <a:ln w="571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4" name="그룹 14">
              <a:extLst>
                <a:ext uri="{FF2B5EF4-FFF2-40B4-BE49-F238E27FC236}">
                  <a16:creationId xmlns:a16="http://schemas.microsoft.com/office/drawing/2014/main" id="{57CC9858-290F-4D9D-9DAF-6706B2A8EDF2}"/>
                </a:ext>
              </a:extLst>
            </p:cNvPr>
            <p:cNvGrpSpPr/>
            <p:nvPr/>
          </p:nvGrpSpPr>
          <p:grpSpPr>
            <a:xfrm>
              <a:off x="6526810" y="4319285"/>
              <a:ext cx="974361" cy="571351"/>
              <a:chOff x="6526810" y="4319285"/>
              <a:chExt cx="974361" cy="571351"/>
            </a:xfrm>
          </p:grpSpPr>
          <p:grpSp>
            <p:nvGrpSpPr>
              <p:cNvPr id="45" name="Group 63">
                <a:extLst>
                  <a:ext uri="{FF2B5EF4-FFF2-40B4-BE49-F238E27FC236}">
                    <a16:creationId xmlns:a16="http://schemas.microsoft.com/office/drawing/2014/main" id="{2EC59A21-D8AC-4D5C-BDFB-C8E2BB8D194B}"/>
                  </a:ext>
                </a:extLst>
              </p:cNvPr>
              <p:cNvGrpSpPr/>
              <p:nvPr/>
            </p:nvGrpSpPr>
            <p:grpSpPr>
              <a:xfrm>
                <a:off x="6620302" y="4319285"/>
                <a:ext cx="779303" cy="554905"/>
                <a:chOff x="2591401" y="2396191"/>
                <a:chExt cx="1497408" cy="1152000"/>
              </a:xfrm>
              <a:solidFill>
                <a:srgbClr val="FD2906"/>
              </a:solidFill>
            </p:grpSpPr>
            <p:sp>
              <p:nvSpPr>
                <p:cNvPr id="47" name="Rectangle 65">
                  <a:extLst>
                    <a:ext uri="{FF2B5EF4-FFF2-40B4-BE49-F238E27FC236}">
                      <a16:creationId xmlns:a16="http://schemas.microsoft.com/office/drawing/2014/main" id="{A3805DA2-49D9-42EB-88BF-F84CE805E813}"/>
                    </a:ext>
                  </a:extLst>
                </p:cNvPr>
                <p:cNvSpPr/>
                <p:nvPr/>
              </p:nvSpPr>
              <p:spPr>
                <a:xfrm>
                  <a:off x="2938788" y="2486895"/>
                  <a:ext cx="107860" cy="972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Rectangle 66">
                  <a:extLst>
                    <a:ext uri="{FF2B5EF4-FFF2-40B4-BE49-F238E27FC236}">
                      <a16:creationId xmlns:a16="http://schemas.microsoft.com/office/drawing/2014/main" id="{355776FA-6507-4D6D-8B62-9CA299CF3BA3}"/>
                    </a:ext>
                  </a:extLst>
                </p:cNvPr>
                <p:cNvSpPr/>
                <p:nvPr/>
              </p:nvSpPr>
              <p:spPr>
                <a:xfrm>
                  <a:off x="3286174" y="2396191"/>
                  <a:ext cx="107860" cy="1152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Rectangle 67">
                  <a:extLst>
                    <a:ext uri="{FF2B5EF4-FFF2-40B4-BE49-F238E27FC236}">
                      <a16:creationId xmlns:a16="http://schemas.microsoft.com/office/drawing/2014/main" id="{A857D34D-882B-4DEB-84EA-089FA5C9DC8C}"/>
                    </a:ext>
                  </a:extLst>
                </p:cNvPr>
                <p:cNvSpPr/>
                <p:nvPr/>
              </p:nvSpPr>
              <p:spPr>
                <a:xfrm>
                  <a:off x="3633563" y="2484497"/>
                  <a:ext cx="107860" cy="104400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Rectangle 68">
                  <a:extLst>
                    <a:ext uri="{FF2B5EF4-FFF2-40B4-BE49-F238E27FC236}">
                      <a16:creationId xmlns:a16="http://schemas.microsoft.com/office/drawing/2014/main" id="{3D600A91-7BE5-4F88-A1D5-44E3F435EC4C}"/>
                    </a:ext>
                  </a:extLst>
                </p:cNvPr>
                <p:cNvSpPr/>
                <p:nvPr/>
              </p:nvSpPr>
              <p:spPr>
                <a:xfrm>
                  <a:off x="3980949" y="2728362"/>
                  <a:ext cx="107860" cy="53930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Rectangle 69">
                  <a:extLst>
                    <a:ext uri="{FF2B5EF4-FFF2-40B4-BE49-F238E27FC236}">
                      <a16:creationId xmlns:a16="http://schemas.microsoft.com/office/drawing/2014/main" id="{E0257CED-4F95-4FB9-B36A-43E083E2EE8F}"/>
                    </a:ext>
                  </a:extLst>
                </p:cNvPr>
                <p:cNvSpPr/>
                <p:nvPr/>
              </p:nvSpPr>
              <p:spPr>
                <a:xfrm>
                  <a:off x="2591401" y="2751549"/>
                  <a:ext cx="107860" cy="53930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6" name="Diamond 3">
                <a:extLst>
                  <a:ext uri="{FF2B5EF4-FFF2-40B4-BE49-F238E27FC236}">
                    <a16:creationId xmlns:a16="http://schemas.microsoft.com/office/drawing/2014/main" id="{BA2B6782-FA92-4FDE-BB7C-1037D958CB91}"/>
                  </a:ext>
                </a:extLst>
              </p:cNvPr>
              <p:cNvSpPr/>
              <p:nvPr/>
            </p:nvSpPr>
            <p:spPr>
              <a:xfrm>
                <a:off x="6526810" y="4319285"/>
                <a:ext cx="974361" cy="571351"/>
              </a:xfrm>
              <a:custGeom>
                <a:avLst/>
                <a:gdLst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07359 h 1252817"/>
                  <a:gd name="connsiteX1" fmla="*/ 864096 w 1728192"/>
                  <a:gd name="connsiteY1" fmla="*/ 0 h 1252817"/>
                  <a:gd name="connsiteX2" fmla="*/ 1728192 w 1728192"/>
                  <a:gd name="connsiteY2" fmla="*/ 607359 h 1252817"/>
                  <a:gd name="connsiteX3" fmla="*/ 864096 w 1728192"/>
                  <a:gd name="connsiteY3" fmla="*/ 1252817 h 1252817"/>
                  <a:gd name="connsiteX4" fmla="*/ 0 w 1728192"/>
                  <a:gd name="connsiteY4" fmla="*/ 607359 h 1252817"/>
                  <a:gd name="connsiteX0" fmla="*/ 0 w 1728192"/>
                  <a:gd name="connsiteY0" fmla="*/ 607359 h 1186142"/>
                  <a:gd name="connsiteX1" fmla="*/ 864096 w 1728192"/>
                  <a:gd name="connsiteY1" fmla="*/ 0 h 1186142"/>
                  <a:gd name="connsiteX2" fmla="*/ 1728192 w 1728192"/>
                  <a:gd name="connsiteY2" fmla="*/ 607359 h 1186142"/>
                  <a:gd name="connsiteX3" fmla="*/ 873621 w 1728192"/>
                  <a:gd name="connsiteY3" fmla="*/ 1186142 h 1186142"/>
                  <a:gd name="connsiteX4" fmla="*/ 0 w 1728192"/>
                  <a:gd name="connsiteY4" fmla="*/ 607359 h 1186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8192" h="1186142">
                    <a:moveTo>
                      <a:pt x="0" y="607359"/>
                    </a:moveTo>
                    <a:cubicBezTo>
                      <a:pt x="202307" y="306481"/>
                      <a:pt x="499864" y="24653"/>
                      <a:pt x="864096" y="0"/>
                    </a:cubicBezTo>
                    <a:cubicBezTo>
                      <a:pt x="1266428" y="24653"/>
                      <a:pt x="1506835" y="344581"/>
                      <a:pt x="1728192" y="607359"/>
                    </a:cubicBezTo>
                    <a:cubicBezTo>
                      <a:pt x="1525885" y="927287"/>
                      <a:pt x="1199753" y="1171014"/>
                      <a:pt x="873621" y="1186142"/>
                    </a:cubicBezTo>
                    <a:cubicBezTo>
                      <a:pt x="585589" y="1180539"/>
                      <a:pt x="135632" y="908237"/>
                      <a:pt x="0" y="607359"/>
                    </a:cubicBezTo>
                    <a:close/>
                  </a:path>
                </a:pathLst>
              </a:custGeom>
              <a:noFill/>
              <a:ln w="571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5" name="그룹 15">
              <a:extLst>
                <a:ext uri="{FF2B5EF4-FFF2-40B4-BE49-F238E27FC236}">
                  <a16:creationId xmlns:a16="http://schemas.microsoft.com/office/drawing/2014/main" id="{96EE5243-F32B-4CE0-B349-7E51DEDBFABA}"/>
                </a:ext>
              </a:extLst>
            </p:cNvPr>
            <p:cNvGrpSpPr/>
            <p:nvPr/>
          </p:nvGrpSpPr>
          <p:grpSpPr>
            <a:xfrm>
              <a:off x="7500771" y="4376864"/>
              <a:ext cx="974361" cy="456192"/>
              <a:chOff x="7500771" y="4376864"/>
              <a:chExt cx="974361" cy="456192"/>
            </a:xfrm>
          </p:grpSpPr>
          <p:grpSp>
            <p:nvGrpSpPr>
              <p:cNvPr id="38" name="Group 71">
                <a:extLst>
                  <a:ext uri="{FF2B5EF4-FFF2-40B4-BE49-F238E27FC236}">
                    <a16:creationId xmlns:a16="http://schemas.microsoft.com/office/drawing/2014/main" id="{EF0C76B4-9E39-4F12-B435-EA2651776B6D}"/>
                  </a:ext>
                </a:extLst>
              </p:cNvPr>
              <p:cNvGrpSpPr/>
              <p:nvPr/>
            </p:nvGrpSpPr>
            <p:grpSpPr>
              <a:xfrm>
                <a:off x="7618833" y="4376864"/>
                <a:ext cx="778951" cy="449655"/>
                <a:chOff x="4510050" y="2532515"/>
                <a:chExt cx="1496732" cy="864000"/>
              </a:xfrm>
              <a:solidFill>
                <a:srgbClr val="FD2906"/>
              </a:solidFill>
            </p:grpSpPr>
            <p:sp>
              <p:nvSpPr>
                <p:cNvPr id="40" name="Rectangle 73">
                  <a:extLst>
                    <a:ext uri="{FF2B5EF4-FFF2-40B4-BE49-F238E27FC236}">
                      <a16:creationId xmlns:a16="http://schemas.microsoft.com/office/drawing/2014/main" id="{698864C3-BB01-4522-B410-FB5CEBA99B99}"/>
                    </a:ext>
                  </a:extLst>
                </p:cNvPr>
                <p:cNvSpPr/>
                <p:nvPr/>
              </p:nvSpPr>
              <p:spPr>
                <a:xfrm>
                  <a:off x="4857437" y="2618868"/>
                  <a:ext cx="107860" cy="72000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Rectangle 74">
                  <a:extLst>
                    <a:ext uri="{FF2B5EF4-FFF2-40B4-BE49-F238E27FC236}">
                      <a16:creationId xmlns:a16="http://schemas.microsoft.com/office/drawing/2014/main" id="{D3D12234-7108-4FDF-A65C-5EC34C1DD3ED}"/>
                    </a:ext>
                  </a:extLst>
                </p:cNvPr>
                <p:cNvSpPr/>
                <p:nvPr/>
              </p:nvSpPr>
              <p:spPr>
                <a:xfrm>
                  <a:off x="5204148" y="2532515"/>
                  <a:ext cx="107860" cy="86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Rectangle 75">
                  <a:extLst>
                    <a:ext uri="{FF2B5EF4-FFF2-40B4-BE49-F238E27FC236}">
                      <a16:creationId xmlns:a16="http://schemas.microsoft.com/office/drawing/2014/main" id="{E8560C04-1EAE-401C-8B4F-FEC821882E12}"/>
                    </a:ext>
                  </a:extLst>
                </p:cNvPr>
                <p:cNvSpPr/>
                <p:nvPr/>
              </p:nvSpPr>
              <p:spPr>
                <a:xfrm>
                  <a:off x="5551535" y="2632683"/>
                  <a:ext cx="107860" cy="72000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Rectangle 76">
                  <a:extLst>
                    <a:ext uri="{FF2B5EF4-FFF2-40B4-BE49-F238E27FC236}">
                      <a16:creationId xmlns:a16="http://schemas.microsoft.com/office/drawing/2014/main" id="{D5F766B7-C008-4A74-9106-FEACBC686C55}"/>
                    </a:ext>
                  </a:extLst>
                </p:cNvPr>
                <p:cNvSpPr/>
                <p:nvPr/>
              </p:nvSpPr>
              <p:spPr>
                <a:xfrm>
                  <a:off x="5898922" y="2820720"/>
                  <a:ext cx="107860" cy="360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Rectangle 77">
                  <a:extLst>
                    <a:ext uri="{FF2B5EF4-FFF2-40B4-BE49-F238E27FC236}">
                      <a16:creationId xmlns:a16="http://schemas.microsoft.com/office/drawing/2014/main" id="{891622D3-0DD2-4032-8E95-D7AACB38150C}"/>
                    </a:ext>
                  </a:extLst>
                </p:cNvPr>
                <p:cNvSpPr/>
                <p:nvPr/>
              </p:nvSpPr>
              <p:spPr>
                <a:xfrm>
                  <a:off x="4510050" y="2785392"/>
                  <a:ext cx="107860" cy="42671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9" name="Diamond 3">
                <a:extLst>
                  <a:ext uri="{FF2B5EF4-FFF2-40B4-BE49-F238E27FC236}">
                    <a16:creationId xmlns:a16="http://schemas.microsoft.com/office/drawing/2014/main" id="{0E2D9ABA-04EE-4D0E-874C-8DFCDA9C647B}"/>
                  </a:ext>
                </a:extLst>
              </p:cNvPr>
              <p:cNvSpPr/>
              <p:nvPr/>
            </p:nvSpPr>
            <p:spPr>
              <a:xfrm>
                <a:off x="7500771" y="4388562"/>
                <a:ext cx="974361" cy="444494"/>
              </a:xfrm>
              <a:custGeom>
                <a:avLst/>
                <a:gdLst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07359 h 1252817"/>
                  <a:gd name="connsiteX1" fmla="*/ 864096 w 1728192"/>
                  <a:gd name="connsiteY1" fmla="*/ 0 h 1252817"/>
                  <a:gd name="connsiteX2" fmla="*/ 1728192 w 1728192"/>
                  <a:gd name="connsiteY2" fmla="*/ 607359 h 1252817"/>
                  <a:gd name="connsiteX3" fmla="*/ 864096 w 1728192"/>
                  <a:gd name="connsiteY3" fmla="*/ 1252817 h 1252817"/>
                  <a:gd name="connsiteX4" fmla="*/ 0 w 1728192"/>
                  <a:gd name="connsiteY4" fmla="*/ 607359 h 1252817"/>
                  <a:gd name="connsiteX0" fmla="*/ 0 w 1728192"/>
                  <a:gd name="connsiteY0" fmla="*/ 607359 h 1186142"/>
                  <a:gd name="connsiteX1" fmla="*/ 864096 w 1728192"/>
                  <a:gd name="connsiteY1" fmla="*/ 0 h 1186142"/>
                  <a:gd name="connsiteX2" fmla="*/ 1728192 w 1728192"/>
                  <a:gd name="connsiteY2" fmla="*/ 607359 h 1186142"/>
                  <a:gd name="connsiteX3" fmla="*/ 873621 w 1728192"/>
                  <a:gd name="connsiteY3" fmla="*/ 1186142 h 1186142"/>
                  <a:gd name="connsiteX4" fmla="*/ 0 w 1728192"/>
                  <a:gd name="connsiteY4" fmla="*/ 607359 h 1186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8192" h="1186142">
                    <a:moveTo>
                      <a:pt x="0" y="607359"/>
                    </a:moveTo>
                    <a:cubicBezTo>
                      <a:pt x="202307" y="306481"/>
                      <a:pt x="499864" y="24653"/>
                      <a:pt x="864096" y="0"/>
                    </a:cubicBezTo>
                    <a:cubicBezTo>
                      <a:pt x="1266428" y="24653"/>
                      <a:pt x="1506835" y="344581"/>
                      <a:pt x="1728192" y="607359"/>
                    </a:cubicBezTo>
                    <a:cubicBezTo>
                      <a:pt x="1525885" y="927287"/>
                      <a:pt x="1199753" y="1171014"/>
                      <a:pt x="873621" y="1186142"/>
                    </a:cubicBezTo>
                    <a:cubicBezTo>
                      <a:pt x="585589" y="1180539"/>
                      <a:pt x="135632" y="908237"/>
                      <a:pt x="0" y="607359"/>
                    </a:cubicBezTo>
                    <a:close/>
                  </a:path>
                </a:pathLst>
              </a:custGeom>
              <a:noFill/>
              <a:ln w="571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16">
              <a:extLst>
                <a:ext uri="{FF2B5EF4-FFF2-40B4-BE49-F238E27FC236}">
                  <a16:creationId xmlns:a16="http://schemas.microsoft.com/office/drawing/2014/main" id="{AC4C7187-6704-4F5C-B0A2-EEA956795179}"/>
                </a:ext>
              </a:extLst>
            </p:cNvPr>
            <p:cNvGrpSpPr/>
            <p:nvPr/>
          </p:nvGrpSpPr>
          <p:grpSpPr>
            <a:xfrm>
              <a:off x="-15505" y="4376867"/>
              <a:ext cx="619725" cy="456188"/>
              <a:chOff x="-15505" y="4376867"/>
              <a:chExt cx="619725" cy="456188"/>
            </a:xfrm>
          </p:grpSpPr>
          <p:grpSp>
            <p:nvGrpSpPr>
              <p:cNvPr id="33" name="Group 79">
                <a:extLst>
                  <a:ext uri="{FF2B5EF4-FFF2-40B4-BE49-F238E27FC236}">
                    <a16:creationId xmlns:a16="http://schemas.microsoft.com/office/drawing/2014/main" id="{6DB11C57-D5D9-4E44-BCF0-FC217BF190A8}"/>
                  </a:ext>
                </a:extLst>
              </p:cNvPr>
              <p:cNvGrpSpPr/>
              <p:nvPr/>
            </p:nvGrpSpPr>
            <p:grpSpPr>
              <a:xfrm>
                <a:off x="109506" y="4376867"/>
                <a:ext cx="417709" cy="449655"/>
                <a:chOff x="5204842" y="2532519"/>
                <a:chExt cx="802618" cy="864001"/>
              </a:xfrm>
              <a:solidFill>
                <a:srgbClr val="FD2906"/>
              </a:solidFill>
            </p:grpSpPr>
            <p:sp>
              <p:nvSpPr>
                <p:cNvPr id="35" name="Rectangle 82">
                  <a:extLst>
                    <a:ext uri="{FF2B5EF4-FFF2-40B4-BE49-F238E27FC236}">
                      <a16:creationId xmlns:a16="http://schemas.microsoft.com/office/drawing/2014/main" id="{6080848C-B7CE-4336-A8DA-191F933AC835}"/>
                    </a:ext>
                  </a:extLst>
                </p:cNvPr>
                <p:cNvSpPr/>
                <p:nvPr/>
              </p:nvSpPr>
              <p:spPr>
                <a:xfrm>
                  <a:off x="5204842" y="2532519"/>
                  <a:ext cx="107860" cy="86400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Rectangle 83">
                  <a:extLst>
                    <a:ext uri="{FF2B5EF4-FFF2-40B4-BE49-F238E27FC236}">
                      <a16:creationId xmlns:a16="http://schemas.microsoft.com/office/drawing/2014/main" id="{C1BAB40F-FA77-499E-9DE3-D01473EFCE4E}"/>
                    </a:ext>
                  </a:extLst>
                </p:cNvPr>
                <p:cNvSpPr/>
                <p:nvPr/>
              </p:nvSpPr>
              <p:spPr>
                <a:xfrm>
                  <a:off x="5552226" y="2632687"/>
                  <a:ext cx="107860" cy="720002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Rectangle 84">
                  <a:extLst>
                    <a:ext uri="{FF2B5EF4-FFF2-40B4-BE49-F238E27FC236}">
                      <a16:creationId xmlns:a16="http://schemas.microsoft.com/office/drawing/2014/main" id="{9EC87BD9-E609-45F6-A0CA-C138D3CEAB27}"/>
                    </a:ext>
                  </a:extLst>
                </p:cNvPr>
                <p:cNvSpPr/>
                <p:nvPr/>
              </p:nvSpPr>
              <p:spPr>
                <a:xfrm>
                  <a:off x="5899600" y="2820721"/>
                  <a:ext cx="107860" cy="360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4" name="Diamond 3">
                <a:extLst>
                  <a:ext uri="{FF2B5EF4-FFF2-40B4-BE49-F238E27FC236}">
                    <a16:creationId xmlns:a16="http://schemas.microsoft.com/office/drawing/2014/main" id="{5DD2F59C-B9AB-44C5-B99B-CC01BF5582CD}"/>
                  </a:ext>
                </a:extLst>
              </p:cNvPr>
              <p:cNvSpPr/>
              <p:nvPr/>
            </p:nvSpPr>
            <p:spPr>
              <a:xfrm>
                <a:off x="-15505" y="4388561"/>
                <a:ext cx="619725" cy="444494"/>
              </a:xfrm>
              <a:custGeom>
                <a:avLst/>
                <a:gdLst/>
                <a:ahLst/>
                <a:cxnLst/>
                <a:rect l="l" t="t" r="r" b="b"/>
                <a:pathLst>
                  <a:path w="619725" h="444494">
                    <a:moveTo>
                      <a:pt x="132545" y="0"/>
                    </a:moveTo>
                    <a:cubicBezTo>
                      <a:pt x="359381" y="9239"/>
                      <a:pt x="494923" y="129128"/>
                      <a:pt x="619725" y="227602"/>
                    </a:cubicBezTo>
                    <a:cubicBezTo>
                      <a:pt x="505664" y="347491"/>
                      <a:pt x="321789" y="438825"/>
                      <a:pt x="137915" y="444494"/>
                    </a:cubicBezTo>
                    <a:cubicBezTo>
                      <a:pt x="96393" y="443957"/>
                      <a:pt x="48904" y="436887"/>
                      <a:pt x="0" y="424506"/>
                    </a:cubicBezTo>
                    <a:lnTo>
                      <a:pt x="0" y="20474"/>
                    </a:lnTo>
                    <a:cubicBezTo>
                      <a:pt x="42050" y="9034"/>
                      <a:pt x="86346" y="2079"/>
                      <a:pt x="132545" y="0"/>
                    </a:cubicBezTo>
                    <a:close/>
                  </a:path>
                </a:pathLst>
              </a:custGeom>
              <a:noFill/>
              <a:ln w="571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" name="그룹 17">
              <a:extLst>
                <a:ext uri="{FF2B5EF4-FFF2-40B4-BE49-F238E27FC236}">
                  <a16:creationId xmlns:a16="http://schemas.microsoft.com/office/drawing/2014/main" id="{B30F55CD-17CD-4B01-98DC-9CFCECC3CC6B}"/>
                </a:ext>
              </a:extLst>
            </p:cNvPr>
            <p:cNvGrpSpPr/>
            <p:nvPr/>
          </p:nvGrpSpPr>
          <p:grpSpPr>
            <a:xfrm>
              <a:off x="8530950" y="4319289"/>
              <a:ext cx="613227" cy="571723"/>
              <a:chOff x="8530950" y="4319289"/>
              <a:chExt cx="613227" cy="571723"/>
            </a:xfrm>
          </p:grpSpPr>
          <p:grpSp>
            <p:nvGrpSpPr>
              <p:cNvPr id="28" name="Group 63">
                <a:extLst>
                  <a:ext uri="{FF2B5EF4-FFF2-40B4-BE49-F238E27FC236}">
                    <a16:creationId xmlns:a16="http://schemas.microsoft.com/office/drawing/2014/main" id="{1014704F-09FD-46B7-8757-877CF4ADA98A}"/>
                  </a:ext>
                </a:extLst>
              </p:cNvPr>
              <p:cNvGrpSpPr/>
              <p:nvPr/>
            </p:nvGrpSpPr>
            <p:grpSpPr>
              <a:xfrm>
                <a:off x="8624443" y="4319289"/>
                <a:ext cx="417718" cy="554905"/>
                <a:chOff x="2591401" y="2396191"/>
                <a:chExt cx="802633" cy="1152000"/>
              </a:xfrm>
              <a:solidFill>
                <a:srgbClr val="FD2906"/>
              </a:solidFill>
            </p:grpSpPr>
            <p:sp>
              <p:nvSpPr>
                <p:cNvPr id="30" name="Rectangle 65">
                  <a:extLst>
                    <a:ext uri="{FF2B5EF4-FFF2-40B4-BE49-F238E27FC236}">
                      <a16:creationId xmlns:a16="http://schemas.microsoft.com/office/drawing/2014/main" id="{F4482326-F230-4BEF-AB60-B607C4927281}"/>
                    </a:ext>
                  </a:extLst>
                </p:cNvPr>
                <p:cNvSpPr/>
                <p:nvPr/>
              </p:nvSpPr>
              <p:spPr>
                <a:xfrm>
                  <a:off x="2938788" y="2486895"/>
                  <a:ext cx="107860" cy="972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Rectangle 66">
                  <a:extLst>
                    <a:ext uri="{FF2B5EF4-FFF2-40B4-BE49-F238E27FC236}">
                      <a16:creationId xmlns:a16="http://schemas.microsoft.com/office/drawing/2014/main" id="{92131EB4-039F-485F-B41C-4AE1921D75DF}"/>
                    </a:ext>
                  </a:extLst>
                </p:cNvPr>
                <p:cNvSpPr/>
                <p:nvPr/>
              </p:nvSpPr>
              <p:spPr>
                <a:xfrm>
                  <a:off x="3286174" y="2396191"/>
                  <a:ext cx="107860" cy="1152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Rectangle 69">
                  <a:extLst>
                    <a:ext uri="{FF2B5EF4-FFF2-40B4-BE49-F238E27FC236}">
                      <a16:creationId xmlns:a16="http://schemas.microsoft.com/office/drawing/2014/main" id="{5ACC66EF-4AF2-40A4-B234-39D55425F881}"/>
                    </a:ext>
                  </a:extLst>
                </p:cNvPr>
                <p:cNvSpPr/>
                <p:nvPr/>
              </p:nvSpPr>
              <p:spPr>
                <a:xfrm>
                  <a:off x="2591401" y="2751549"/>
                  <a:ext cx="107860" cy="53930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9" name="Diamond 3">
                <a:extLst>
                  <a:ext uri="{FF2B5EF4-FFF2-40B4-BE49-F238E27FC236}">
                    <a16:creationId xmlns:a16="http://schemas.microsoft.com/office/drawing/2014/main" id="{6B1E69D5-DB3A-42CE-9C48-3B8AEF785F78}"/>
                  </a:ext>
                </a:extLst>
              </p:cNvPr>
              <p:cNvSpPr/>
              <p:nvPr/>
            </p:nvSpPr>
            <p:spPr>
              <a:xfrm>
                <a:off x="8530950" y="4319289"/>
                <a:ext cx="613227" cy="571723"/>
              </a:xfrm>
              <a:custGeom>
                <a:avLst/>
                <a:gdLst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07359 h 1252817"/>
                  <a:gd name="connsiteX1" fmla="*/ 864096 w 1728192"/>
                  <a:gd name="connsiteY1" fmla="*/ 0 h 1252817"/>
                  <a:gd name="connsiteX2" fmla="*/ 1728192 w 1728192"/>
                  <a:gd name="connsiteY2" fmla="*/ 607359 h 1252817"/>
                  <a:gd name="connsiteX3" fmla="*/ 864096 w 1728192"/>
                  <a:gd name="connsiteY3" fmla="*/ 1252817 h 1252817"/>
                  <a:gd name="connsiteX4" fmla="*/ 0 w 1728192"/>
                  <a:gd name="connsiteY4" fmla="*/ 607359 h 1252817"/>
                  <a:gd name="connsiteX0" fmla="*/ 0 w 1728192"/>
                  <a:gd name="connsiteY0" fmla="*/ 607359 h 1186142"/>
                  <a:gd name="connsiteX1" fmla="*/ 864096 w 1728192"/>
                  <a:gd name="connsiteY1" fmla="*/ 0 h 1186142"/>
                  <a:gd name="connsiteX2" fmla="*/ 1728192 w 1728192"/>
                  <a:gd name="connsiteY2" fmla="*/ 607359 h 1186142"/>
                  <a:gd name="connsiteX3" fmla="*/ 873621 w 1728192"/>
                  <a:gd name="connsiteY3" fmla="*/ 1186142 h 1186142"/>
                  <a:gd name="connsiteX4" fmla="*/ 0 w 1728192"/>
                  <a:gd name="connsiteY4" fmla="*/ 607359 h 1186142"/>
                  <a:gd name="connsiteX0" fmla="*/ 0 w 1729896"/>
                  <a:gd name="connsiteY0" fmla="*/ 659633 h 1238416"/>
                  <a:gd name="connsiteX1" fmla="*/ 864096 w 1729896"/>
                  <a:gd name="connsiteY1" fmla="*/ 52274 h 1238416"/>
                  <a:gd name="connsiteX2" fmla="*/ 1087343 w 1729896"/>
                  <a:gd name="connsiteY2" fmla="*/ 100955 h 1238416"/>
                  <a:gd name="connsiteX3" fmla="*/ 1728192 w 1729896"/>
                  <a:gd name="connsiteY3" fmla="*/ 659633 h 1238416"/>
                  <a:gd name="connsiteX4" fmla="*/ 873621 w 1729896"/>
                  <a:gd name="connsiteY4" fmla="*/ 1238416 h 1238416"/>
                  <a:gd name="connsiteX5" fmla="*/ 0 w 1729896"/>
                  <a:gd name="connsiteY5" fmla="*/ 659633 h 1238416"/>
                  <a:gd name="connsiteX0" fmla="*/ 0 w 1728192"/>
                  <a:gd name="connsiteY0" fmla="*/ 659633 h 1290217"/>
                  <a:gd name="connsiteX1" fmla="*/ 864096 w 1728192"/>
                  <a:gd name="connsiteY1" fmla="*/ 52274 h 1290217"/>
                  <a:gd name="connsiteX2" fmla="*/ 1087343 w 1728192"/>
                  <a:gd name="connsiteY2" fmla="*/ 100955 h 1290217"/>
                  <a:gd name="connsiteX3" fmla="*/ 1728192 w 1728192"/>
                  <a:gd name="connsiteY3" fmla="*/ 659633 h 1290217"/>
                  <a:gd name="connsiteX4" fmla="*/ 1087341 w 1728192"/>
                  <a:gd name="connsiteY4" fmla="*/ 1196781 h 1290217"/>
                  <a:gd name="connsiteX5" fmla="*/ 873621 w 1728192"/>
                  <a:gd name="connsiteY5" fmla="*/ 1238416 h 1290217"/>
                  <a:gd name="connsiteX6" fmla="*/ 0 w 1728192"/>
                  <a:gd name="connsiteY6" fmla="*/ 659633 h 1290217"/>
                  <a:gd name="connsiteX0" fmla="*/ 0 w 1114656"/>
                  <a:gd name="connsiteY0" fmla="*/ 689468 h 1320052"/>
                  <a:gd name="connsiteX1" fmla="*/ 864096 w 1114656"/>
                  <a:gd name="connsiteY1" fmla="*/ 82109 h 1320052"/>
                  <a:gd name="connsiteX2" fmla="*/ 1087343 w 1114656"/>
                  <a:gd name="connsiteY2" fmla="*/ 130790 h 1320052"/>
                  <a:gd name="connsiteX3" fmla="*/ 1087341 w 1114656"/>
                  <a:gd name="connsiteY3" fmla="*/ 1226616 h 1320052"/>
                  <a:gd name="connsiteX4" fmla="*/ 873621 w 1114656"/>
                  <a:gd name="connsiteY4" fmla="*/ 1268251 h 1320052"/>
                  <a:gd name="connsiteX5" fmla="*/ 0 w 1114656"/>
                  <a:gd name="connsiteY5" fmla="*/ 689468 h 1320052"/>
                  <a:gd name="connsiteX0" fmla="*/ 0 w 1114654"/>
                  <a:gd name="connsiteY0" fmla="*/ 689468 h 1303921"/>
                  <a:gd name="connsiteX1" fmla="*/ 864096 w 1114654"/>
                  <a:gd name="connsiteY1" fmla="*/ 82109 h 1303921"/>
                  <a:gd name="connsiteX2" fmla="*/ 1087343 w 1114654"/>
                  <a:gd name="connsiteY2" fmla="*/ 130790 h 1303921"/>
                  <a:gd name="connsiteX3" fmla="*/ 1087341 w 1114654"/>
                  <a:gd name="connsiteY3" fmla="*/ 1226616 h 1303921"/>
                  <a:gd name="connsiteX4" fmla="*/ 873621 w 1114654"/>
                  <a:gd name="connsiteY4" fmla="*/ 1268251 h 1303921"/>
                  <a:gd name="connsiteX5" fmla="*/ 0 w 1114654"/>
                  <a:gd name="connsiteY5" fmla="*/ 689468 h 1303921"/>
                  <a:gd name="connsiteX0" fmla="*/ 0 w 1114656"/>
                  <a:gd name="connsiteY0" fmla="*/ 689468 h 1269164"/>
                  <a:gd name="connsiteX1" fmla="*/ 864096 w 1114656"/>
                  <a:gd name="connsiteY1" fmla="*/ 82109 h 1269164"/>
                  <a:gd name="connsiteX2" fmla="*/ 1087343 w 1114656"/>
                  <a:gd name="connsiteY2" fmla="*/ 130790 h 1269164"/>
                  <a:gd name="connsiteX3" fmla="*/ 1087341 w 1114656"/>
                  <a:gd name="connsiteY3" fmla="*/ 1226616 h 1269164"/>
                  <a:gd name="connsiteX4" fmla="*/ 873621 w 1114656"/>
                  <a:gd name="connsiteY4" fmla="*/ 1268251 h 1269164"/>
                  <a:gd name="connsiteX5" fmla="*/ 0 w 1114656"/>
                  <a:gd name="connsiteY5" fmla="*/ 689468 h 1269164"/>
                  <a:gd name="connsiteX0" fmla="*/ 0 w 1114654"/>
                  <a:gd name="connsiteY0" fmla="*/ 667016 h 1246712"/>
                  <a:gd name="connsiteX1" fmla="*/ 864096 w 1114654"/>
                  <a:gd name="connsiteY1" fmla="*/ 59657 h 1246712"/>
                  <a:gd name="connsiteX2" fmla="*/ 1087343 w 1114654"/>
                  <a:gd name="connsiteY2" fmla="*/ 108338 h 1246712"/>
                  <a:gd name="connsiteX3" fmla="*/ 1087341 w 1114654"/>
                  <a:gd name="connsiteY3" fmla="*/ 1204164 h 1246712"/>
                  <a:gd name="connsiteX4" fmla="*/ 873621 w 1114654"/>
                  <a:gd name="connsiteY4" fmla="*/ 1245799 h 1246712"/>
                  <a:gd name="connsiteX5" fmla="*/ 0 w 1114654"/>
                  <a:gd name="connsiteY5" fmla="*/ 667016 h 1246712"/>
                  <a:gd name="connsiteX0" fmla="*/ 0 w 1114656"/>
                  <a:gd name="connsiteY0" fmla="*/ 657983 h 1237679"/>
                  <a:gd name="connsiteX1" fmla="*/ 864096 w 1114656"/>
                  <a:gd name="connsiteY1" fmla="*/ 50624 h 1237679"/>
                  <a:gd name="connsiteX2" fmla="*/ 1087343 w 1114656"/>
                  <a:gd name="connsiteY2" fmla="*/ 99305 h 1237679"/>
                  <a:gd name="connsiteX3" fmla="*/ 1087341 w 1114656"/>
                  <a:gd name="connsiteY3" fmla="*/ 1195131 h 1237679"/>
                  <a:gd name="connsiteX4" fmla="*/ 873621 w 1114656"/>
                  <a:gd name="connsiteY4" fmla="*/ 1236766 h 1237679"/>
                  <a:gd name="connsiteX5" fmla="*/ 0 w 1114656"/>
                  <a:gd name="connsiteY5" fmla="*/ 657983 h 1237679"/>
                  <a:gd name="connsiteX0" fmla="*/ 0 w 1114654"/>
                  <a:gd name="connsiteY0" fmla="*/ 620903 h 1200599"/>
                  <a:gd name="connsiteX1" fmla="*/ 864096 w 1114654"/>
                  <a:gd name="connsiteY1" fmla="*/ 13544 h 1200599"/>
                  <a:gd name="connsiteX2" fmla="*/ 1087343 w 1114654"/>
                  <a:gd name="connsiteY2" fmla="*/ 62225 h 1200599"/>
                  <a:gd name="connsiteX3" fmla="*/ 1087341 w 1114654"/>
                  <a:gd name="connsiteY3" fmla="*/ 1158051 h 1200599"/>
                  <a:gd name="connsiteX4" fmla="*/ 873621 w 1114654"/>
                  <a:gd name="connsiteY4" fmla="*/ 1199686 h 1200599"/>
                  <a:gd name="connsiteX5" fmla="*/ 0 w 1114654"/>
                  <a:gd name="connsiteY5" fmla="*/ 620903 h 1200599"/>
                  <a:gd name="connsiteX0" fmla="*/ 0 w 1114656"/>
                  <a:gd name="connsiteY0" fmla="*/ 615420 h 1195116"/>
                  <a:gd name="connsiteX1" fmla="*/ 864096 w 1114656"/>
                  <a:gd name="connsiteY1" fmla="*/ 8061 h 1195116"/>
                  <a:gd name="connsiteX2" fmla="*/ 1087343 w 1114656"/>
                  <a:gd name="connsiteY2" fmla="*/ 56742 h 1195116"/>
                  <a:gd name="connsiteX3" fmla="*/ 1087341 w 1114656"/>
                  <a:gd name="connsiteY3" fmla="*/ 1152568 h 1195116"/>
                  <a:gd name="connsiteX4" fmla="*/ 873621 w 1114656"/>
                  <a:gd name="connsiteY4" fmla="*/ 1194203 h 1195116"/>
                  <a:gd name="connsiteX5" fmla="*/ 0 w 1114656"/>
                  <a:gd name="connsiteY5" fmla="*/ 615420 h 1195116"/>
                  <a:gd name="connsiteX0" fmla="*/ 0 w 1114654"/>
                  <a:gd name="connsiteY0" fmla="*/ 615420 h 1194973"/>
                  <a:gd name="connsiteX1" fmla="*/ 864096 w 1114654"/>
                  <a:gd name="connsiteY1" fmla="*/ 8061 h 1194973"/>
                  <a:gd name="connsiteX2" fmla="*/ 1087343 w 1114654"/>
                  <a:gd name="connsiteY2" fmla="*/ 56742 h 1194973"/>
                  <a:gd name="connsiteX3" fmla="*/ 1087341 w 1114654"/>
                  <a:gd name="connsiteY3" fmla="*/ 1152568 h 1194973"/>
                  <a:gd name="connsiteX4" fmla="*/ 873621 w 1114654"/>
                  <a:gd name="connsiteY4" fmla="*/ 1194203 h 1194973"/>
                  <a:gd name="connsiteX5" fmla="*/ 0 w 1114654"/>
                  <a:gd name="connsiteY5" fmla="*/ 615420 h 1194973"/>
                  <a:gd name="connsiteX0" fmla="*/ 0 w 1114656"/>
                  <a:gd name="connsiteY0" fmla="*/ 615420 h 1198502"/>
                  <a:gd name="connsiteX1" fmla="*/ 864096 w 1114656"/>
                  <a:gd name="connsiteY1" fmla="*/ 8061 h 1198502"/>
                  <a:gd name="connsiteX2" fmla="*/ 1087343 w 1114656"/>
                  <a:gd name="connsiteY2" fmla="*/ 56742 h 1198502"/>
                  <a:gd name="connsiteX3" fmla="*/ 1087341 w 1114656"/>
                  <a:gd name="connsiteY3" fmla="*/ 1152568 h 1198502"/>
                  <a:gd name="connsiteX4" fmla="*/ 873621 w 1114656"/>
                  <a:gd name="connsiteY4" fmla="*/ 1194203 h 1198502"/>
                  <a:gd name="connsiteX5" fmla="*/ 0 w 1114656"/>
                  <a:gd name="connsiteY5" fmla="*/ 615420 h 1198502"/>
                  <a:gd name="connsiteX0" fmla="*/ 0 w 1114654"/>
                  <a:gd name="connsiteY0" fmla="*/ 615420 h 1201170"/>
                  <a:gd name="connsiteX1" fmla="*/ 864096 w 1114654"/>
                  <a:gd name="connsiteY1" fmla="*/ 8061 h 1201170"/>
                  <a:gd name="connsiteX2" fmla="*/ 1087343 w 1114654"/>
                  <a:gd name="connsiteY2" fmla="*/ 56742 h 1201170"/>
                  <a:gd name="connsiteX3" fmla="*/ 1087341 w 1114654"/>
                  <a:gd name="connsiteY3" fmla="*/ 1152568 h 1201170"/>
                  <a:gd name="connsiteX4" fmla="*/ 873621 w 1114654"/>
                  <a:gd name="connsiteY4" fmla="*/ 1194203 h 1201170"/>
                  <a:gd name="connsiteX5" fmla="*/ 0 w 1114654"/>
                  <a:gd name="connsiteY5" fmla="*/ 615420 h 1201170"/>
                  <a:gd name="connsiteX0" fmla="*/ 0 w 1107380"/>
                  <a:gd name="connsiteY0" fmla="*/ 615420 h 1201170"/>
                  <a:gd name="connsiteX1" fmla="*/ 864096 w 1107380"/>
                  <a:gd name="connsiteY1" fmla="*/ 8061 h 1201170"/>
                  <a:gd name="connsiteX2" fmla="*/ 1087343 w 1107380"/>
                  <a:gd name="connsiteY2" fmla="*/ 56742 h 1201170"/>
                  <a:gd name="connsiteX3" fmla="*/ 1087341 w 1107380"/>
                  <a:gd name="connsiteY3" fmla="*/ 1152568 h 1201170"/>
                  <a:gd name="connsiteX4" fmla="*/ 873621 w 1107380"/>
                  <a:gd name="connsiteY4" fmla="*/ 1194203 h 1201170"/>
                  <a:gd name="connsiteX5" fmla="*/ 0 w 1107380"/>
                  <a:gd name="connsiteY5" fmla="*/ 615420 h 1201170"/>
                  <a:gd name="connsiteX0" fmla="*/ 0 w 1094916"/>
                  <a:gd name="connsiteY0" fmla="*/ 615420 h 1201170"/>
                  <a:gd name="connsiteX1" fmla="*/ 864096 w 1094916"/>
                  <a:gd name="connsiteY1" fmla="*/ 8061 h 1201170"/>
                  <a:gd name="connsiteX2" fmla="*/ 1087343 w 1094916"/>
                  <a:gd name="connsiteY2" fmla="*/ 56742 h 1201170"/>
                  <a:gd name="connsiteX3" fmla="*/ 1087341 w 1094916"/>
                  <a:gd name="connsiteY3" fmla="*/ 1152568 h 1201170"/>
                  <a:gd name="connsiteX4" fmla="*/ 873621 w 1094916"/>
                  <a:gd name="connsiteY4" fmla="*/ 1194203 h 1201170"/>
                  <a:gd name="connsiteX5" fmla="*/ 0 w 1094916"/>
                  <a:gd name="connsiteY5" fmla="*/ 615420 h 1201170"/>
                  <a:gd name="connsiteX0" fmla="*/ 0 w 1089503"/>
                  <a:gd name="connsiteY0" fmla="*/ 615420 h 1201170"/>
                  <a:gd name="connsiteX1" fmla="*/ 864096 w 1089503"/>
                  <a:gd name="connsiteY1" fmla="*/ 8061 h 1201170"/>
                  <a:gd name="connsiteX2" fmla="*/ 1087343 w 1089503"/>
                  <a:gd name="connsiteY2" fmla="*/ 56742 h 1201170"/>
                  <a:gd name="connsiteX3" fmla="*/ 1087341 w 1089503"/>
                  <a:gd name="connsiteY3" fmla="*/ 1152568 h 1201170"/>
                  <a:gd name="connsiteX4" fmla="*/ 873621 w 1089503"/>
                  <a:gd name="connsiteY4" fmla="*/ 1194203 h 1201170"/>
                  <a:gd name="connsiteX5" fmla="*/ 0 w 1089503"/>
                  <a:gd name="connsiteY5" fmla="*/ 615420 h 1201170"/>
                  <a:gd name="connsiteX0" fmla="*/ 0 w 1089503"/>
                  <a:gd name="connsiteY0" fmla="*/ 607359 h 1193109"/>
                  <a:gd name="connsiteX1" fmla="*/ 864096 w 1089503"/>
                  <a:gd name="connsiteY1" fmla="*/ 0 h 1193109"/>
                  <a:gd name="connsiteX2" fmla="*/ 1087343 w 1089503"/>
                  <a:gd name="connsiteY2" fmla="*/ 48681 h 1193109"/>
                  <a:gd name="connsiteX3" fmla="*/ 1087341 w 1089503"/>
                  <a:gd name="connsiteY3" fmla="*/ 1144507 h 1193109"/>
                  <a:gd name="connsiteX4" fmla="*/ 873621 w 1089503"/>
                  <a:gd name="connsiteY4" fmla="*/ 1186142 h 1193109"/>
                  <a:gd name="connsiteX5" fmla="*/ 0 w 1089503"/>
                  <a:gd name="connsiteY5" fmla="*/ 607359 h 1193109"/>
                  <a:gd name="connsiteX0" fmla="*/ 0 w 1089503"/>
                  <a:gd name="connsiteY0" fmla="*/ 607359 h 1193109"/>
                  <a:gd name="connsiteX1" fmla="*/ 864096 w 1089503"/>
                  <a:gd name="connsiteY1" fmla="*/ 0 h 1193109"/>
                  <a:gd name="connsiteX2" fmla="*/ 1087343 w 1089503"/>
                  <a:gd name="connsiteY2" fmla="*/ 48681 h 1193109"/>
                  <a:gd name="connsiteX3" fmla="*/ 1087341 w 1089503"/>
                  <a:gd name="connsiteY3" fmla="*/ 1144507 h 1193109"/>
                  <a:gd name="connsiteX4" fmla="*/ 873621 w 1089503"/>
                  <a:gd name="connsiteY4" fmla="*/ 1186142 h 1193109"/>
                  <a:gd name="connsiteX5" fmla="*/ 0 w 1089503"/>
                  <a:gd name="connsiteY5" fmla="*/ 607359 h 1193109"/>
                  <a:gd name="connsiteX0" fmla="*/ 0 w 1087660"/>
                  <a:gd name="connsiteY0" fmla="*/ 607359 h 1187255"/>
                  <a:gd name="connsiteX1" fmla="*/ 864096 w 1087660"/>
                  <a:gd name="connsiteY1" fmla="*/ 0 h 1187255"/>
                  <a:gd name="connsiteX2" fmla="*/ 1087343 w 1087660"/>
                  <a:gd name="connsiteY2" fmla="*/ 48681 h 1187255"/>
                  <a:gd name="connsiteX3" fmla="*/ 1087341 w 1087660"/>
                  <a:gd name="connsiteY3" fmla="*/ 1144507 h 1187255"/>
                  <a:gd name="connsiteX4" fmla="*/ 873621 w 1087660"/>
                  <a:gd name="connsiteY4" fmla="*/ 1186142 h 1187255"/>
                  <a:gd name="connsiteX5" fmla="*/ 0 w 1087660"/>
                  <a:gd name="connsiteY5" fmla="*/ 607359 h 1187255"/>
                  <a:gd name="connsiteX0" fmla="*/ 0 w 1087660"/>
                  <a:gd name="connsiteY0" fmla="*/ 607359 h 1186912"/>
                  <a:gd name="connsiteX1" fmla="*/ 864096 w 1087660"/>
                  <a:gd name="connsiteY1" fmla="*/ 0 h 1186912"/>
                  <a:gd name="connsiteX2" fmla="*/ 1087343 w 1087660"/>
                  <a:gd name="connsiteY2" fmla="*/ 48681 h 1186912"/>
                  <a:gd name="connsiteX3" fmla="*/ 1087341 w 1087660"/>
                  <a:gd name="connsiteY3" fmla="*/ 1144507 h 1186912"/>
                  <a:gd name="connsiteX4" fmla="*/ 873621 w 1087660"/>
                  <a:gd name="connsiteY4" fmla="*/ 1186142 h 1186912"/>
                  <a:gd name="connsiteX5" fmla="*/ 0 w 1087660"/>
                  <a:gd name="connsiteY5" fmla="*/ 607359 h 1186912"/>
                  <a:gd name="connsiteX0" fmla="*/ 0 w 1087660"/>
                  <a:gd name="connsiteY0" fmla="*/ 607359 h 1189947"/>
                  <a:gd name="connsiteX1" fmla="*/ 864096 w 1087660"/>
                  <a:gd name="connsiteY1" fmla="*/ 0 h 1189947"/>
                  <a:gd name="connsiteX2" fmla="*/ 1087343 w 1087660"/>
                  <a:gd name="connsiteY2" fmla="*/ 48681 h 1189947"/>
                  <a:gd name="connsiteX3" fmla="*/ 1087341 w 1087660"/>
                  <a:gd name="connsiteY3" fmla="*/ 1144507 h 1189947"/>
                  <a:gd name="connsiteX4" fmla="*/ 873621 w 1087660"/>
                  <a:gd name="connsiteY4" fmla="*/ 1186142 h 1189947"/>
                  <a:gd name="connsiteX5" fmla="*/ 0 w 1087660"/>
                  <a:gd name="connsiteY5" fmla="*/ 607359 h 1189947"/>
                  <a:gd name="connsiteX0" fmla="*/ 0 w 1087660"/>
                  <a:gd name="connsiteY0" fmla="*/ 607359 h 1186912"/>
                  <a:gd name="connsiteX1" fmla="*/ 864096 w 1087660"/>
                  <a:gd name="connsiteY1" fmla="*/ 0 h 1186912"/>
                  <a:gd name="connsiteX2" fmla="*/ 1087343 w 1087660"/>
                  <a:gd name="connsiteY2" fmla="*/ 48681 h 1186912"/>
                  <a:gd name="connsiteX3" fmla="*/ 1087341 w 1087660"/>
                  <a:gd name="connsiteY3" fmla="*/ 1144507 h 1186912"/>
                  <a:gd name="connsiteX4" fmla="*/ 873621 w 1087660"/>
                  <a:gd name="connsiteY4" fmla="*/ 1186142 h 1186912"/>
                  <a:gd name="connsiteX5" fmla="*/ 0 w 1087660"/>
                  <a:gd name="connsiteY5" fmla="*/ 607359 h 1186912"/>
                  <a:gd name="connsiteX0" fmla="*/ 0 w 1087660"/>
                  <a:gd name="connsiteY0" fmla="*/ 607359 h 1186912"/>
                  <a:gd name="connsiteX1" fmla="*/ 864096 w 1087660"/>
                  <a:gd name="connsiteY1" fmla="*/ 0 h 1186912"/>
                  <a:gd name="connsiteX2" fmla="*/ 1087343 w 1087660"/>
                  <a:gd name="connsiteY2" fmla="*/ 48681 h 1186912"/>
                  <a:gd name="connsiteX3" fmla="*/ 1087341 w 1087660"/>
                  <a:gd name="connsiteY3" fmla="*/ 1144507 h 1186912"/>
                  <a:gd name="connsiteX4" fmla="*/ 873621 w 1087660"/>
                  <a:gd name="connsiteY4" fmla="*/ 1186142 h 1186912"/>
                  <a:gd name="connsiteX5" fmla="*/ 0 w 1087660"/>
                  <a:gd name="connsiteY5" fmla="*/ 607359 h 1186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87660" h="1186912">
                    <a:moveTo>
                      <a:pt x="0" y="607359"/>
                    </a:moveTo>
                    <a:cubicBezTo>
                      <a:pt x="202307" y="306481"/>
                      <a:pt x="499864" y="24653"/>
                      <a:pt x="864096" y="0"/>
                    </a:cubicBezTo>
                    <a:cubicBezTo>
                      <a:pt x="1003085" y="814"/>
                      <a:pt x="1016346" y="21063"/>
                      <a:pt x="1087343" y="48681"/>
                    </a:cubicBezTo>
                    <a:cubicBezTo>
                      <a:pt x="1082312" y="481666"/>
                      <a:pt x="1089173" y="925270"/>
                      <a:pt x="1087341" y="1144507"/>
                    </a:cubicBezTo>
                    <a:cubicBezTo>
                      <a:pt x="1046279" y="1166821"/>
                      <a:pt x="1033728" y="1191625"/>
                      <a:pt x="873621" y="1186142"/>
                    </a:cubicBezTo>
                    <a:cubicBezTo>
                      <a:pt x="585589" y="1180539"/>
                      <a:pt x="135632" y="908237"/>
                      <a:pt x="0" y="607359"/>
                    </a:cubicBezTo>
                    <a:close/>
                  </a:path>
                </a:pathLst>
              </a:custGeom>
              <a:noFill/>
              <a:ln w="571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95" name="IoT cloudserve gray logo1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9329" y="6166537"/>
            <a:ext cx="830592" cy="6376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3701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832475" y="168450"/>
            <a:ext cx="7951799" cy="9734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200" b="1" dirty="0" smtClean="0">
                <a:solidFill>
                  <a:schemeClr val="tx1"/>
                </a:solidFill>
                <a:latin typeface="Sansation" panose="02000000000000000000" pitchFamily="2" charset="0"/>
              </a:rPr>
              <a:t>End Nodes: Types by HP</a:t>
            </a:r>
            <a:endParaRPr lang="en" sz="3200" b="1" dirty="0">
              <a:solidFill>
                <a:schemeClr val="tx1"/>
              </a:solidFill>
              <a:latin typeface="Sansation" panose="02000000000000000000" pitchFamily="2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48533" y="1973948"/>
            <a:ext cx="16995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45818E"/>
                </a:solidFill>
                <a:latin typeface="Sansation" panose="02000000000000000000" pitchFamily="2" charset="0"/>
              </a:rPr>
              <a:t>Microcontrollers</a:t>
            </a:r>
            <a:endParaRPr lang="en-US" sz="1600" dirty="0">
              <a:solidFill>
                <a:srgbClr val="45818E"/>
              </a:solidFill>
              <a:latin typeface="Sansation" panose="02000000000000000000" pitchFamily="2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48533" y="5390607"/>
            <a:ext cx="1218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45818E"/>
                </a:solidFill>
                <a:latin typeface="Sansation" panose="02000000000000000000" pitchFamily="2" charset="0"/>
              </a:rPr>
              <a:t>Computers</a:t>
            </a:r>
            <a:endParaRPr lang="en-US" dirty="0">
              <a:solidFill>
                <a:srgbClr val="45818E"/>
              </a:solidFill>
              <a:latin typeface="Sansation" panose="02000000000000000000" pitchFamily="2" charset="0"/>
            </a:endParaRPr>
          </a:p>
        </p:txBody>
      </p:sp>
      <p:pic>
        <p:nvPicPr>
          <p:cNvPr id="83" name="Shape 146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119" y="2312099"/>
            <a:ext cx="908415" cy="543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Picture 2" descr="https://netpie.gitbooks.io/netpie-lab-4-arduino-on-netpie/content/cats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479" y="1973948"/>
            <a:ext cx="1845472" cy="95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4" descr="https://netpie.gitbooks.io/nodemcu-esp8266-on-netpie/content/assets/50.1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223" y="1688866"/>
            <a:ext cx="1915896" cy="144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6" descr="Image result for arduino uno images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438" y="1756192"/>
            <a:ext cx="2155670" cy="135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/>
          <p:cNvSpPr txBox="1"/>
          <p:nvPr/>
        </p:nvSpPr>
        <p:spPr>
          <a:xfrm>
            <a:off x="7242538" y="1340521"/>
            <a:ext cx="177511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05768"/>
                </a:solidFill>
                <a:latin typeface="Sniglet" panose="04070505030100020000" pitchFamily="82" charset="0"/>
              </a:rPr>
              <a:t>ESP8266 module</a:t>
            </a:r>
            <a:br>
              <a:rPr lang="en-US" dirty="0" smtClean="0">
                <a:solidFill>
                  <a:srgbClr val="F05768"/>
                </a:solidFill>
                <a:latin typeface="Sniglet" panose="04070505030100020000" pitchFamily="82" charset="0"/>
              </a:rPr>
            </a:br>
            <a:r>
              <a:rPr lang="en-US" dirty="0" smtClean="0">
                <a:solidFill>
                  <a:srgbClr val="F05768"/>
                </a:solidFill>
                <a:latin typeface="Sniglet" panose="04070505030100020000" pitchFamily="82" charset="0"/>
              </a:rPr>
              <a:t>100 Baht</a:t>
            </a:r>
            <a:endParaRPr lang="en-US" dirty="0">
              <a:solidFill>
                <a:srgbClr val="F05768"/>
              </a:solidFill>
              <a:latin typeface="Sniglet" panose="04070505030100020000" pitchFamily="82" charset="0"/>
            </a:endParaRPr>
          </a:p>
        </p:txBody>
      </p:sp>
      <p:pic>
        <p:nvPicPr>
          <p:cNvPr id="88" name="Picture 10" descr="https://www.gravitechthai.com/upload/product/pictures/pic-1277-1541931384.jpg"/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773581">
            <a:off x="4056384" y="3309817"/>
            <a:ext cx="1901718" cy="157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88"/>
          <p:cNvSpPr txBox="1"/>
          <p:nvPr/>
        </p:nvSpPr>
        <p:spPr>
          <a:xfrm>
            <a:off x="248533" y="3647164"/>
            <a:ext cx="1802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45818E"/>
                </a:solidFill>
                <a:latin typeface="Sansation" panose="02000000000000000000" pitchFamily="2" charset="0"/>
              </a:rPr>
              <a:t>Single-board PCs</a:t>
            </a:r>
            <a:endParaRPr lang="en-US" sz="1600" dirty="0">
              <a:solidFill>
                <a:srgbClr val="45818E"/>
              </a:solidFill>
              <a:latin typeface="Sansation" panose="02000000000000000000" pitchFamily="2" charset="0"/>
            </a:endParaRPr>
          </a:p>
        </p:txBody>
      </p:sp>
      <p:pic>
        <p:nvPicPr>
          <p:cNvPr id="90" name="Picture 8" descr="https://www.gravitechthai.com/upload/product/pictures/pic-160-8411605043.jpg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950" y="3380107"/>
            <a:ext cx="2467041" cy="147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6428052" y="3088100"/>
            <a:ext cx="1628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F05768"/>
                </a:solidFill>
                <a:latin typeface="Sniglet" panose="04070505030100020000" pitchFamily="82" charset="0"/>
              </a:rPr>
              <a:t>BeagleBone</a:t>
            </a:r>
            <a:r>
              <a:rPr lang="en-US" dirty="0" smtClean="0">
                <a:solidFill>
                  <a:srgbClr val="F05768"/>
                </a:solidFill>
                <a:latin typeface="Sniglet" panose="04070505030100020000" pitchFamily="82" charset="0"/>
              </a:rPr>
              <a:t> Black</a:t>
            </a:r>
            <a:br>
              <a:rPr lang="en-US" dirty="0" smtClean="0">
                <a:solidFill>
                  <a:srgbClr val="F05768"/>
                </a:solidFill>
                <a:latin typeface="Sniglet" panose="04070505030100020000" pitchFamily="82" charset="0"/>
              </a:rPr>
            </a:br>
            <a:r>
              <a:rPr lang="en-US" dirty="0" smtClean="0">
                <a:solidFill>
                  <a:srgbClr val="F05768"/>
                </a:solidFill>
                <a:latin typeface="Sniglet" panose="04070505030100020000" pitchFamily="82" charset="0"/>
              </a:rPr>
              <a:t>1,700 Baht</a:t>
            </a:r>
            <a:endParaRPr lang="en-US" dirty="0">
              <a:solidFill>
                <a:srgbClr val="F05768"/>
              </a:solidFill>
              <a:latin typeface="Sniglet" panose="04070505030100020000" pitchFamily="82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832621" y="3123944"/>
            <a:ext cx="2282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05768"/>
                </a:solidFill>
                <a:latin typeface="Sniglet" panose="04070505030100020000" pitchFamily="82" charset="0"/>
              </a:rPr>
              <a:t>Raspberry Pi zero </a:t>
            </a:r>
          </a:p>
          <a:p>
            <a:pPr algn="ctr"/>
            <a:r>
              <a:rPr lang="en-US" dirty="0" smtClean="0">
                <a:solidFill>
                  <a:srgbClr val="F05768"/>
                </a:solidFill>
                <a:latin typeface="Sniglet" panose="04070505030100020000" pitchFamily="82" charset="0"/>
              </a:rPr>
              <a:t>175  Baht</a:t>
            </a:r>
            <a:endParaRPr lang="en-US" dirty="0">
              <a:solidFill>
                <a:srgbClr val="F05768"/>
              </a:solidFill>
              <a:latin typeface="Sniglet" panose="04070505030100020000" pitchFamily="82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838744" y="3110331"/>
            <a:ext cx="2244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05768"/>
                </a:solidFill>
                <a:latin typeface="Sniglet" panose="04070505030100020000" pitchFamily="82" charset="0"/>
              </a:rPr>
              <a:t>Raspberry Pi  3</a:t>
            </a:r>
          </a:p>
          <a:p>
            <a:pPr algn="ctr"/>
            <a:r>
              <a:rPr lang="en-US" dirty="0" smtClean="0">
                <a:solidFill>
                  <a:srgbClr val="F05768"/>
                </a:solidFill>
                <a:latin typeface="Sniglet" panose="04070505030100020000" pitchFamily="82" charset="0"/>
              </a:rPr>
              <a:t>1,190 Baht</a:t>
            </a:r>
            <a:endParaRPr lang="en-US" dirty="0">
              <a:solidFill>
                <a:srgbClr val="F05768"/>
              </a:solidFill>
              <a:latin typeface="Sniglet" panose="04070505030100020000" pitchFamily="82" charset="0"/>
            </a:endParaRPr>
          </a:p>
        </p:txBody>
      </p:sp>
      <p:pic>
        <p:nvPicPr>
          <p:cNvPr id="94" name="Picture 14" descr="Related image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4000" r="951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00546" y="3774905"/>
            <a:ext cx="1691969" cy="79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TextBox 94"/>
          <p:cNvSpPr txBox="1"/>
          <p:nvPr/>
        </p:nvSpPr>
        <p:spPr>
          <a:xfrm>
            <a:off x="248533" y="5086189"/>
            <a:ext cx="15840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45818E"/>
                </a:solidFill>
                <a:latin typeface="Sansation" panose="02000000000000000000" pitchFamily="2" charset="0"/>
              </a:rPr>
              <a:t>Mobile devices</a:t>
            </a:r>
            <a:endParaRPr lang="en-US" sz="1600" dirty="0">
              <a:solidFill>
                <a:srgbClr val="45818E"/>
              </a:solidFill>
              <a:latin typeface="Sansation" panose="02000000000000000000" pitchFamily="2" charset="0"/>
            </a:endParaRPr>
          </a:p>
        </p:txBody>
      </p:sp>
      <p:pic>
        <p:nvPicPr>
          <p:cNvPr id="96" name="Picture 16" descr="Image result for smartphone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438" y="4970568"/>
            <a:ext cx="1717725" cy="108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18" descr="Related image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672" y="4815796"/>
            <a:ext cx="1820736" cy="136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TextBox 114"/>
          <p:cNvSpPr txBox="1"/>
          <p:nvPr/>
        </p:nvSpPr>
        <p:spPr>
          <a:xfrm>
            <a:off x="2288788" y="1334418"/>
            <a:ext cx="1428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05768"/>
                </a:solidFill>
                <a:latin typeface="Sniglet" panose="04070505030100020000" pitchFamily="82" charset="0"/>
              </a:rPr>
              <a:t>Arduino UNO R3</a:t>
            </a:r>
            <a:br>
              <a:rPr lang="en-US" dirty="0" smtClean="0">
                <a:solidFill>
                  <a:srgbClr val="F05768"/>
                </a:solidFill>
                <a:latin typeface="Sniglet" panose="04070505030100020000" pitchFamily="82" charset="0"/>
              </a:rPr>
            </a:br>
            <a:r>
              <a:rPr lang="en-US" dirty="0" smtClean="0">
                <a:solidFill>
                  <a:srgbClr val="F05768"/>
                </a:solidFill>
                <a:latin typeface="Sniglet" panose="04070505030100020000" pitchFamily="82" charset="0"/>
              </a:rPr>
              <a:t>280 Baht</a:t>
            </a:r>
            <a:endParaRPr lang="en-US" dirty="0">
              <a:solidFill>
                <a:srgbClr val="F05768"/>
              </a:solidFill>
              <a:latin typeface="Sniglet" panose="04070505030100020000" pitchFamily="82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4357180" y="1349059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05768"/>
                </a:solidFill>
                <a:latin typeface="Sniglet" panose="04070505030100020000" pitchFamily="82" charset="0"/>
              </a:rPr>
              <a:t>Arduino Mega</a:t>
            </a:r>
            <a:br>
              <a:rPr lang="en-US" dirty="0" smtClean="0">
                <a:solidFill>
                  <a:srgbClr val="F05768"/>
                </a:solidFill>
                <a:latin typeface="Sniglet" panose="04070505030100020000" pitchFamily="82" charset="0"/>
              </a:rPr>
            </a:br>
            <a:r>
              <a:rPr lang="en-US" dirty="0" smtClean="0">
                <a:solidFill>
                  <a:srgbClr val="F05768"/>
                </a:solidFill>
                <a:latin typeface="Sniglet" panose="04070505030100020000" pitchFamily="82" charset="0"/>
              </a:rPr>
              <a:t>450 Baht</a:t>
            </a:r>
            <a:endParaRPr lang="en-US" dirty="0">
              <a:solidFill>
                <a:srgbClr val="F05768"/>
              </a:solidFill>
              <a:latin typeface="Sniglet" panose="04070505030100020000" pitchFamily="82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223909" y="1334418"/>
            <a:ext cx="947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F05768"/>
                </a:solidFill>
                <a:latin typeface="Sniglet" panose="04070505030100020000" pitchFamily="82" charset="0"/>
              </a:rPr>
              <a:t>NodeMCU</a:t>
            </a:r>
            <a:r>
              <a:rPr lang="en-US" dirty="0" smtClean="0">
                <a:solidFill>
                  <a:srgbClr val="F05768"/>
                </a:solidFill>
                <a:latin typeface="Sniglet" panose="04070505030100020000" pitchFamily="82" charset="0"/>
              </a:rPr>
              <a:t/>
            </a:r>
            <a:br>
              <a:rPr lang="en-US" dirty="0" smtClean="0">
                <a:solidFill>
                  <a:srgbClr val="F05768"/>
                </a:solidFill>
                <a:latin typeface="Sniglet" panose="04070505030100020000" pitchFamily="82" charset="0"/>
              </a:rPr>
            </a:br>
            <a:r>
              <a:rPr lang="en-US" dirty="0" smtClean="0">
                <a:solidFill>
                  <a:srgbClr val="F05768"/>
                </a:solidFill>
                <a:latin typeface="Sniglet" panose="04070505030100020000" pitchFamily="82" charset="0"/>
              </a:rPr>
              <a:t>250 Baht</a:t>
            </a:r>
            <a:endParaRPr lang="en-US" dirty="0">
              <a:solidFill>
                <a:srgbClr val="F05768"/>
              </a:solidFill>
              <a:latin typeface="Sniglet" panose="04070505030100020000" pitchFamily="82" charset="0"/>
            </a:endParaRPr>
          </a:p>
        </p:txBody>
      </p:sp>
      <p:pic>
        <p:nvPicPr>
          <p:cNvPr id="23" name="Picture 22" descr="nectec.png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143" y="6519294"/>
            <a:ext cx="1021004" cy="317917"/>
          </a:xfrm>
          <a:prstGeom prst="rect">
            <a:avLst/>
          </a:prstGeom>
        </p:spPr>
      </p:pic>
      <p:pic>
        <p:nvPicPr>
          <p:cNvPr id="24" name="IoT cloudserve gray logo1.jp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8275604" y="79070"/>
            <a:ext cx="830592" cy="6376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9758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832475" y="168450"/>
            <a:ext cx="7951799" cy="9734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sz="3200" b="1" dirty="0" smtClean="0">
                <a:solidFill>
                  <a:schemeClr val="tx1"/>
                </a:solidFill>
                <a:latin typeface="Sansation" panose="02000000000000000000" pitchFamily="2" charset="0"/>
              </a:rPr>
              <a:t>Connectivity</a:t>
            </a:r>
            <a:endParaRPr lang="en" sz="3200" b="1" dirty="0">
              <a:solidFill>
                <a:schemeClr val="tx1"/>
              </a:solidFill>
              <a:latin typeface="Sansation" panose="02000000000000000000" pitchFamily="2" charset="0"/>
            </a:endParaRPr>
          </a:p>
        </p:txBody>
      </p:sp>
      <p:graphicFrame>
        <p:nvGraphicFramePr>
          <p:cNvPr id="16" name="Diagram 15"/>
          <p:cNvGraphicFramePr/>
          <p:nvPr>
            <p:extLst/>
          </p:nvPr>
        </p:nvGraphicFramePr>
        <p:xfrm>
          <a:off x="-1637733" y="1733265"/>
          <a:ext cx="11847023" cy="42990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7" name="Straight Arrow Connector 16"/>
          <p:cNvCxnSpPr/>
          <p:nvPr/>
        </p:nvCxnSpPr>
        <p:spPr>
          <a:xfrm flipH="1">
            <a:off x="8261978" y="1754963"/>
            <a:ext cx="426762" cy="506103"/>
          </a:xfrm>
          <a:prstGeom prst="straightConnector1">
            <a:avLst/>
          </a:prstGeom>
          <a:ln w="76200">
            <a:solidFill>
              <a:srgbClr val="C0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8261978" y="4531057"/>
            <a:ext cx="426761" cy="518612"/>
          </a:xfrm>
          <a:prstGeom prst="straightConnector1">
            <a:avLst/>
          </a:prstGeom>
          <a:ln w="76200">
            <a:solidFill>
              <a:srgbClr val="C0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nectec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143" y="6519294"/>
            <a:ext cx="1021004" cy="317917"/>
          </a:xfrm>
          <a:prstGeom prst="rect">
            <a:avLst/>
          </a:prstGeom>
        </p:spPr>
      </p:pic>
      <p:pic>
        <p:nvPicPr>
          <p:cNvPr id="7" name="IoT cloudserve gray logo1.jp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275604" y="79070"/>
            <a:ext cx="830592" cy="6376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7176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832475" y="168450"/>
            <a:ext cx="7951799" cy="9734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sz="3200" b="1" dirty="0" smtClean="0">
                <a:solidFill>
                  <a:schemeClr val="tx1"/>
                </a:solidFill>
                <a:latin typeface="Sansation" panose="02000000000000000000" pitchFamily="2" charset="0"/>
              </a:rPr>
              <a:t>Low Layer Connectivity</a:t>
            </a:r>
            <a:endParaRPr lang="en" sz="3200" b="1" dirty="0">
              <a:solidFill>
                <a:schemeClr val="tx1"/>
              </a:solidFill>
              <a:latin typeface="Sansation" panose="02000000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17" y="1355761"/>
            <a:ext cx="8240916" cy="3600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55" y="4857401"/>
            <a:ext cx="7560840" cy="11786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3639" y="6334780"/>
            <a:ext cx="7092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Sansation" panose="02000000000000000000" pitchFamily="2" charset="0"/>
              </a:rPr>
              <a:t>Source: </a:t>
            </a:r>
            <a:r>
              <a:rPr lang="en-US" sz="1400" dirty="0" err="1" smtClean="0">
                <a:latin typeface="Sansation" panose="02000000000000000000" pitchFamily="2" charset="0"/>
              </a:rPr>
              <a:t>LoRaWAN</a:t>
            </a:r>
            <a:r>
              <a:rPr lang="en-US" sz="1400" dirty="0" smtClean="0">
                <a:latin typeface="Sansation" panose="02000000000000000000" pitchFamily="2" charset="0"/>
              </a:rPr>
              <a:t> whitepaper</a:t>
            </a:r>
          </a:p>
          <a:p>
            <a:r>
              <a:rPr lang="en-US" sz="1400" dirty="0">
                <a:latin typeface="Sansation" panose="02000000000000000000" pitchFamily="2" charset="0"/>
              </a:rPr>
              <a:t>https://</a:t>
            </a:r>
            <a:r>
              <a:rPr lang="en-US" sz="1400" dirty="0" smtClean="0">
                <a:latin typeface="Sansation" panose="02000000000000000000" pitchFamily="2" charset="0"/>
              </a:rPr>
              <a:t>www.lora-alliance.org/portals/0/documents/whitepapers/LoRaWAN101.pdfc</a:t>
            </a:r>
            <a:endParaRPr lang="en-US" sz="1400" dirty="0">
              <a:latin typeface="Sansation" panose="02000000000000000000" pitchFamily="2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3957851" y="3766782"/>
            <a:ext cx="12828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nectec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143" y="6519294"/>
            <a:ext cx="1021004" cy="317917"/>
          </a:xfrm>
          <a:prstGeom prst="rect">
            <a:avLst/>
          </a:prstGeom>
        </p:spPr>
      </p:pic>
      <p:pic>
        <p:nvPicPr>
          <p:cNvPr id="10" name="IoT cloudserve gray logo1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275604" y="79070"/>
            <a:ext cx="830592" cy="6376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84842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xfrm>
            <a:off x="1029763" y="7076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600" b="1" dirty="0">
                <a:latin typeface="Sansation" panose="02000000000000000000" pitchFamily="2" charset="0"/>
                <a:ea typeface="Prompt"/>
                <a:cs typeface="Prompt"/>
                <a:sym typeface="Prompt"/>
              </a:rPr>
              <a:t>Central Server/Cloud</a:t>
            </a:r>
            <a:endParaRPr sz="3600" b="1" dirty="0">
              <a:latin typeface="Sansation" panose="02000000000000000000" pitchFamily="2" charset="0"/>
              <a:ea typeface="Prompt"/>
              <a:cs typeface="Prompt"/>
              <a:sym typeface="Prompt"/>
            </a:endParaRPr>
          </a:p>
        </p:txBody>
      </p:sp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163" y="2484275"/>
            <a:ext cx="1642225" cy="164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2613" y="2484275"/>
            <a:ext cx="1642225" cy="164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 txBox="1"/>
          <p:nvPr/>
        </p:nvSpPr>
        <p:spPr>
          <a:xfrm>
            <a:off x="4019575" y="3121350"/>
            <a:ext cx="8514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solidFill>
                  <a:srgbClr val="FF0000"/>
                </a:solidFill>
                <a:latin typeface="Kanit"/>
                <a:ea typeface="Kanit"/>
                <a:cs typeface="Kanit"/>
                <a:sym typeface="Kanit"/>
              </a:rPr>
              <a:t>VS</a:t>
            </a:r>
            <a:endParaRPr sz="3000">
              <a:solidFill>
                <a:srgbClr val="FF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21" name="Shape 221"/>
          <p:cNvSpPr txBox="1"/>
          <p:nvPr/>
        </p:nvSpPr>
        <p:spPr>
          <a:xfrm>
            <a:off x="5333213" y="4330875"/>
            <a:ext cx="27810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chemeClr val="accent5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Cloud</a:t>
            </a:r>
            <a:endParaRPr sz="1800">
              <a:solidFill>
                <a:schemeClr val="accent5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1029763" y="4330875"/>
            <a:ext cx="27810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4F5087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Server</a:t>
            </a:r>
            <a:endParaRPr sz="1800">
              <a:solidFill>
                <a:srgbClr val="4F5087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</p:txBody>
      </p:sp>
      <p:pic>
        <p:nvPicPr>
          <p:cNvPr id="8" name="IoT cloudserve gray logo1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75604" y="79070"/>
            <a:ext cx="830592" cy="6376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8702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832475" y="168450"/>
            <a:ext cx="7951799" cy="9734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sz="3200" b="1" dirty="0" smtClean="0">
                <a:solidFill>
                  <a:schemeClr val="tx1"/>
                </a:solidFill>
                <a:latin typeface="Sansation" panose="02000000000000000000" pitchFamily="2" charset="0"/>
              </a:rPr>
              <a:t>Separation of Responsibilities</a:t>
            </a:r>
            <a:endParaRPr lang="en" sz="3200" b="1" dirty="0">
              <a:solidFill>
                <a:schemeClr val="tx1"/>
              </a:solidFill>
              <a:latin typeface="Sansation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5618"/>
            <a:ext cx="9144000" cy="4819848"/>
          </a:xfrm>
          <a:prstGeom prst="rect">
            <a:avLst/>
          </a:prstGeom>
        </p:spPr>
      </p:pic>
      <p:pic>
        <p:nvPicPr>
          <p:cNvPr id="4" name="Picture 3" descr="nectec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143" y="6519294"/>
            <a:ext cx="1021004" cy="317917"/>
          </a:xfrm>
          <a:prstGeom prst="rect">
            <a:avLst/>
          </a:prstGeom>
        </p:spPr>
      </p:pic>
      <p:pic>
        <p:nvPicPr>
          <p:cNvPr id="5" name="IoT cloudserve gray logo1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75604" y="79070"/>
            <a:ext cx="830592" cy="6376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0410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442" y="2731507"/>
            <a:ext cx="1394975" cy="1394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 descr="http://web.netpie.io:8888/public/netpieio/assets/images/logo/netpie_log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66769" y="3129152"/>
            <a:ext cx="2322814" cy="59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/>
          <p:nvPr/>
        </p:nvSpPr>
        <p:spPr>
          <a:xfrm>
            <a:off x="3757724" y="3181806"/>
            <a:ext cx="1236000" cy="494400"/>
          </a:xfrm>
          <a:prstGeom prst="right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494490" y="47138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600" b="1" dirty="0">
                <a:latin typeface="Sansation" panose="02000000000000000000" pitchFamily="2" charset="0"/>
                <a:ea typeface="Prompt"/>
                <a:cs typeface="Prompt"/>
                <a:sym typeface="Prompt"/>
              </a:rPr>
              <a:t>NETPIE</a:t>
            </a:r>
            <a:endParaRPr sz="4800" b="1" dirty="0">
              <a:solidFill>
                <a:srgbClr val="53548A"/>
              </a:solidFill>
              <a:latin typeface="Sansation" panose="02000000000000000000" pitchFamily="2" charset="0"/>
              <a:ea typeface="Kanit"/>
              <a:cs typeface="Kanit"/>
              <a:sym typeface="Kanit"/>
            </a:endParaRPr>
          </a:p>
        </p:txBody>
      </p:sp>
      <p:sp>
        <p:nvSpPr>
          <p:cNvPr id="237" name="Shape 237"/>
          <p:cNvSpPr txBox="1"/>
          <p:nvPr/>
        </p:nvSpPr>
        <p:spPr>
          <a:xfrm>
            <a:off x="804413" y="4126500"/>
            <a:ext cx="27810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chemeClr val="accent5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Cloud PAAS</a:t>
            </a:r>
            <a:endParaRPr sz="1800">
              <a:solidFill>
                <a:schemeClr val="accent5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</p:txBody>
      </p:sp>
      <p:sp>
        <p:nvSpPr>
          <p:cNvPr id="238" name="Shape 238"/>
          <p:cNvSpPr txBox="1"/>
          <p:nvPr/>
        </p:nvSpPr>
        <p:spPr>
          <a:xfrm>
            <a:off x="5437663" y="4126500"/>
            <a:ext cx="27810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chemeClr val="dk1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IoT Cloud Platform</a:t>
            </a:r>
            <a:endParaRPr sz="1800">
              <a:solidFill>
                <a:schemeClr val="dk1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</p:txBody>
      </p:sp>
      <p:pic>
        <p:nvPicPr>
          <p:cNvPr id="8" name="IoT cloudserve gray logo1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75604" y="79070"/>
            <a:ext cx="830592" cy="6376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83452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418290" y="5171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 b="1" dirty="0">
                <a:latin typeface="Sansation" panose="02000000000000000000" pitchFamily="2" charset="0"/>
                <a:ea typeface="Prompt"/>
                <a:cs typeface="Prompt"/>
                <a:sym typeface="Prompt"/>
              </a:rPr>
              <a:t>IoT Development Hidden</a:t>
            </a:r>
            <a:endParaRPr b="1" dirty="0">
              <a:latin typeface="Sansation" panose="02000000000000000000" pitchFamily="2" charset="0"/>
            </a:endParaRPr>
          </a:p>
        </p:txBody>
      </p:sp>
      <p:pic>
        <p:nvPicPr>
          <p:cNvPr id="244" name="Shape 2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457" y="1597513"/>
            <a:ext cx="5010150" cy="45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 txBox="1"/>
          <p:nvPr/>
        </p:nvSpPr>
        <p:spPr>
          <a:xfrm>
            <a:off x="5514324" y="1597517"/>
            <a:ext cx="3371100" cy="4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800" dirty="0">
                <a:solidFill>
                  <a:srgbClr val="595959"/>
                </a:solidFill>
                <a:latin typeface="Sansation" panose="02000000000000000000" pitchFamily="2" charset="0"/>
                <a:ea typeface="Kanit"/>
                <a:cs typeface="Kanit"/>
                <a:sym typeface="Kanit"/>
              </a:rPr>
              <a:t>Develop App</a:t>
            </a:r>
            <a:br>
              <a:rPr lang="th" sz="2800" dirty="0">
                <a:solidFill>
                  <a:srgbClr val="595959"/>
                </a:solidFill>
                <a:latin typeface="Sansation" panose="02000000000000000000" pitchFamily="2" charset="0"/>
                <a:ea typeface="Kanit"/>
                <a:cs typeface="Kanit"/>
                <a:sym typeface="Kanit"/>
              </a:rPr>
            </a:br>
            <a:r>
              <a:rPr lang="th" sz="2800" dirty="0">
                <a:solidFill>
                  <a:srgbClr val="595959"/>
                </a:solidFill>
                <a:latin typeface="Sansation" panose="02000000000000000000" pitchFamily="2" charset="0"/>
                <a:ea typeface="Kanit"/>
                <a:cs typeface="Kanit"/>
                <a:sym typeface="Kanit"/>
              </a:rPr>
              <a:t>Develop Devices</a:t>
            </a:r>
            <a:endParaRPr sz="2800" dirty="0">
              <a:solidFill>
                <a:srgbClr val="595959"/>
              </a:solidFill>
              <a:latin typeface="Sansation" panose="02000000000000000000" pitchFamily="2" charset="0"/>
              <a:ea typeface="Kanit"/>
              <a:cs typeface="Kanit"/>
              <a:sym typeface="Kanit"/>
            </a:endParaRPr>
          </a:p>
          <a:p>
            <a:pPr marL="0" lvl="0" indent="0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th" sz="2800" dirty="0">
                <a:solidFill>
                  <a:srgbClr val="595959"/>
                </a:solidFill>
                <a:latin typeface="Sansation" panose="02000000000000000000" pitchFamily="2" charset="0"/>
                <a:ea typeface="Kanit"/>
                <a:cs typeface="Kanit"/>
                <a:sym typeface="Kanit"/>
              </a:rPr>
              <a:t>Install servers, databases</a:t>
            </a:r>
            <a:br>
              <a:rPr lang="th" sz="2800" dirty="0">
                <a:solidFill>
                  <a:srgbClr val="595959"/>
                </a:solidFill>
                <a:latin typeface="Sansation" panose="02000000000000000000" pitchFamily="2" charset="0"/>
                <a:ea typeface="Kanit"/>
                <a:cs typeface="Kanit"/>
                <a:sym typeface="Kanit"/>
              </a:rPr>
            </a:br>
            <a:r>
              <a:rPr lang="th" sz="2800" dirty="0">
                <a:solidFill>
                  <a:srgbClr val="595959"/>
                </a:solidFill>
                <a:latin typeface="Sansation" panose="02000000000000000000" pitchFamily="2" charset="0"/>
                <a:ea typeface="Kanit"/>
                <a:cs typeface="Kanit"/>
                <a:sym typeface="Kanit"/>
              </a:rPr>
              <a:t>Install backup systems</a:t>
            </a:r>
            <a:br>
              <a:rPr lang="th" sz="2800" dirty="0">
                <a:solidFill>
                  <a:srgbClr val="595959"/>
                </a:solidFill>
                <a:latin typeface="Sansation" panose="02000000000000000000" pitchFamily="2" charset="0"/>
                <a:ea typeface="Kanit"/>
                <a:cs typeface="Kanit"/>
                <a:sym typeface="Kanit"/>
              </a:rPr>
            </a:br>
            <a:r>
              <a:rPr lang="th" sz="2800" dirty="0">
                <a:solidFill>
                  <a:srgbClr val="595959"/>
                </a:solidFill>
                <a:latin typeface="Sansation" panose="02000000000000000000" pitchFamily="2" charset="0"/>
                <a:ea typeface="Kanit"/>
                <a:cs typeface="Kanit"/>
                <a:sym typeface="Kanit"/>
              </a:rPr>
              <a:t>Manage users</a:t>
            </a:r>
            <a:br>
              <a:rPr lang="th" sz="2800" dirty="0">
                <a:solidFill>
                  <a:srgbClr val="595959"/>
                </a:solidFill>
                <a:latin typeface="Sansation" panose="02000000000000000000" pitchFamily="2" charset="0"/>
                <a:ea typeface="Kanit"/>
                <a:cs typeface="Kanit"/>
                <a:sym typeface="Kanit"/>
              </a:rPr>
            </a:br>
            <a:r>
              <a:rPr lang="th" sz="2800" dirty="0">
                <a:solidFill>
                  <a:srgbClr val="595959"/>
                </a:solidFill>
                <a:latin typeface="Sansation" panose="02000000000000000000" pitchFamily="2" charset="0"/>
                <a:ea typeface="Kanit"/>
                <a:cs typeface="Kanit"/>
                <a:sym typeface="Kanit"/>
              </a:rPr>
              <a:t>Manage access</a:t>
            </a:r>
            <a:br>
              <a:rPr lang="th" sz="2800" dirty="0">
                <a:solidFill>
                  <a:srgbClr val="595959"/>
                </a:solidFill>
                <a:latin typeface="Sansation" panose="02000000000000000000" pitchFamily="2" charset="0"/>
                <a:ea typeface="Kanit"/>
                <a:cs typeface="Kanit"/>
                <a:sym typeface="Kanit"/>
              </a:rPr>
            </a:br>
            <a:r>
              <a:rPr lang="th" sz="2800" dirty="0">
                <a:solidFill>
                  <a:srgbClr val="595959"/>
                </a:solidFill>
                <a:latin typeface="Sansation" panose="02000000000000000000" pitchFamily="2" charset="0"/>
                <a:ea typeface="Kanit"/>
                <a:cs typeface="Kanit"/>
                <a:sym typeface="Kanit"/>
              </a:rPr>
              <a:t>patch fix</a:t>
            </a:r>
            <a:br>
              <a:rPr lang="th" sz="2800" dirty="0">
                <a:solidFill>
                  <a:srgbClr val="595959"/>
                </a:solidFill>
                <a:latin typeface="Sansation" panose="02000000000000000000" pitchFamily="2" charset="0"/>
                <a:ea typeface="Kanit"/>
                <a:cs typeface="Kanit"/>
                <a:sym typeface="Kanit"/>
              </a:rPr>
            </a:br>
            <a:r>
              <a:rPr lang="th" sz="2800" dirty="0">
                <a:solidFill>
                  <a:srgbClr val="595959"/>
                </a:solidFill>
                <a:latin typeface="Sansation" panose="02000000000000000000" pitchFamily="2" charset="0"/>
                <a:ea typeface="Kanit"/>
                <a:cs typeface="Kanit"/>
                <a:sym typeface="Kanit"/>
              </a:rPr>
              <a:t>etc</a:t>
            </a:r>
            <a:r>
              <a:rPr lang="th" sz="2800" dirty="0">
                <a:solidFill>
                  <a:srgbClr val="595959"/>
                </a:solidFill>
                <a:latin typeface="Kanit"/>
                <a:ea typeface="Kanit"/>
                <a:cs typeface="Kanit"/>
                <a:sym typeface="Kanit"/>
              </a:rPr>
              <a:t>…</a:t>
            </a:r>
            <a:endParaRPr sz="2800" dirty="0">
              <a:solidFill>
                <a:srgbClr val="595959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cxnSp>
        <p:nvCxnSpPr>
          <p:cNvPr id="246" name="Shape 246"/>
          <p:cNvCxnSpPr/>
          <p:nvPr/>
        </p:nvCxnSpPr>
        <p:spPr>
          <a:xfrm>
            <a:off x="5586482" y="2630281"/>
            <a:ext cx="3226800" cy="0"/>
          </a:xfrm>
          <a:prstGeom prst="straightConnector1">
            <a:avLst/>
          </a:prstGeom>
          <a:noFill/>
          <a:ln w="25400" cap="flat" cmpd="sng">
            <a:solidFill>
              <a:srgbClr val="3E3E6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" name="IoT cloudserve gray logo1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75604" y="79070"/>
            <a:ext cx="830592" cy="6376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09398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ctrTitle"/>
          </p:nvPr>
        </p:nvSpPr>
        <p:spPr>
          <a:xfrm>
            <a:off x="747112" y="2058968"/>
            <a:ext cx="49275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2F3848"/>
                </a:solidFill>
                <a:latin typeface="Sansation" panose="02000000000000000000" pitchFamily="2" charset="0"/>
              </a:rPr>
              <a:t>1.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6000" b="1" dirty="0" smtClean="0">
                <a:latin typeface="Sansation" panose="02000000000000000000" pitchFamily="2" charset="0"/>
              </a:rPr>
              <a:t>What is IoT?</a:t>
            </a:r>
            <a:endParaRPr lang="en" sz="6000" b="1" dirty="0">
              <a:latin typeface="Sansation" panose="02000000000000000000" pitchFamily="2" charset="0"/>
            </a:endParaRPr>
          </a:p>
        </p:txBody>
      </p:sp>
      <p:pic>
        <p:nvPicPr>
          <p:cNvPr id="5" name="Picture 4" descr="necte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677" y="6230932"/>
            <a:ext cx="1389271" cy="432587"/>
          </a:xfrm>
          <a:prstGeom prst="rect">
            <a:avLst/>
          </a:prstGeom>
        </p:spPr>
      </p:pic>
      <p:sp>
        <p:nvSpPr>
          <p:cNvPr id="7" name="Shape 97"/>
          <p:cNvSpPr txBox="1">
            <a:spLocks noGrp="1"/>
          </p:cNvSpPr>
          <p:nvPr>
            <p:ph type="subTitle" idx="1"/>
          </p:nvPr>
        </p:nvSpPr>
        <p:spPr>
          <a:xfrm>
            <a:off x="951828" y="3976866"/>
            <a:ext cx="3815400" cy="9938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" dirty="0" smtClean="0">
                <a:latin typeface="Sansation" panose="02000000000000000000" pitchFamily="2" charset="0"/>
              </a:rPr>
              <a:t> </a:t>
            </a:r>
            <a:r>
              <a:rPr lang="en" dirty="0" smtClean="0">
                <a:latin typeface="Sniglet" panose="04070505030100020000" pitchFamily="82" charset="0"/>
              </a:rPr>
              <a:t>Definition</a:t>
            </a:r>
            <a:r>
              <a:rPr lang="en" dirty="0" smtClean="0">
                <a:latin typeface="Sansation" panose="02000000000000000000" pitchFamily="2" charset="0"/>
              </a:rPr>
              <a:t> &amp; </a:t>
            </a:r>
            <a:r>
              <a:rPr lang="en" dirty="0" smtClean="0">
                <a:latin typeface="Sniglet" panose="04070505030100020000" pitchFamily="82" charset="0"/>
              </a:rPr>
              <a:t>Expectations</a:t>
            </a:r>
            <a:endParaRPr lang="en" dirty="0">
              <a:latin typeface="Sniglet" panose="04070505030100020000" pitchFamily="82" charset="0"/>
            </a:endParaRPr>
          </a:p>
        </p:txBody>
      </p:sp>
      <p:pic>
        <p:nvPicPr>
          <p:cNvPr id="8" name="IoT cloudserve gray logo1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467" y="6175070"/>
            <a:ext cx="830592" cy="6376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1056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832475" y="168450"/>
            <a:ext cx="7951799" cy="973499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200" b="1" dirty="0" smtClean="0">
                <a:solidFill>
                  <a:schemeClr val="tx1"/>
                </a:solidFill>
                <a:latin typeface="Sansation" panose="02000000000000000000" pitchFamily="2" charset="0"/>
              </a:rPr>
              <a:t>IoT Definition</a:t>
            </a:r>
            <a:endParaRPr lang="en" sz="3200" b="1" dirty="0">
              <a:solidFill>
                <a:schemeClr val="tx1"/>
              </a:solidFill>
              <a:latin typeface="Sansation" panose="02000000000000000000" pitchFamily="2" charset="0"/>
            </a:endParaRPr>
          </a:p>
        </p:txBody>
      </p:sp>
      <p:sp>
        <p:nvSpPr>
          <p:cNvPr id="5" name="Shape 549"/>
          <p:cNvSpPr txBox="1">
            <a:spLocks noGrp="1"/>
          </p:cNvSpPr>
          <p:nvPr>
            <p:ph type="body" idx="1"/>
          </p:nvPr>
        </p:nvSpPr>
        <p:spPr>
          <a:xfrm>
            <a:off x="693334" y="1780507"/>
            <a:ext cx="7440732" cy="361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 smtClean="0"/>
              <a:t> </a:t>
            </a:r>
            <a:r>
              <a:rPr lang="en-US" sz="2800" b="1" dirty="0" smtClean="0">
                <a:solidFill>
                  <a:schemeClr val="tx2">
                    <a:lumMod val="25000"/>
                  </a:schemeClr>
                </a:solidFill>
                <a:latin typeface="Sansation" panose="02000000000000000000" pitchFamily="2" charset="0"/>
              </a:rPr>
              <a:t>Oxford </a:t>
            </a:r>
            <a:r>
              <a:rPr lang="en-US" sz="2800" b="1" dirty="0">
                <a:solidFill>
                  <a:schemeClr val="tx2">
                    <a:lumMod val="25000"/>
                  </a:schemeClr>
                </a:solidFill>
                <a:latin typeface="Sansation" panose="02000000000000000000" pitchFamily="2" charset="0"/>
              </a:rPr>
              <a:t>Dictionary </a:t>
            </a:r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Sansation" panose="02000000000000000000" pitchFamily="2" charset="0"/>
              </a:rPr>
              <a:t>(</a:t>
            </a:r>
            <a:r>
              <a:rPr lang="en-US" sz="2400" dirty="0">
                <a:solidFill>
                  <a:schemeClr val="tx2">
                    <a:lumMod val="25000"/>
                  </a:schemeClr>
                </a:solidFill>
                <a:latin typeface="Sansation" panose="02000000000000000000" pitchFamily="2" charset="0"/>
              </a:rPr>
              <a:t>since Aug 2013</a:t>
            </a:r>
            <a:r>
              <a:rPr lang="en-US" sz="2800" dirty="0" smtClean="0">
                <a:solidFill>
                  <a:schemeClr val="tx2">
                    <a:lumMod val="25000"/>
                  </a:schemeClr>
                </a:solidFill>
                <a:latin typeface="Sansation" panose="02000000000000000000" pitchFamily="2" charset="0"/>
              </a:rPr>
              <a:t>)</a:t>
            </a:r>
          </a:p>
          <a:p>
            <a:pPr>
              <a:buNone/>
            </a:pPr>
            <a:r>
              <a:rPr lang="en-US" sz="2400" dirty="0" smtClean="0">
                <a:latin typeface="Sniglet" panose="020B0604020202020204" charset="0"/>
              </a:rPr>
              <a:t>“The </a:t>
            </a:r>
            <a:r>
              <a:rPr lang="en-US" sz="2400" dirty="0">
                <a:latin typeface="Sniglet" panose="020B0604020202020204" charset="0"/>
              </a:rPr>
              <a:t>interconnection via the </a:t>
            </a:r>
            <a:r>
              <a:rPr lang="en-US" sz="2400" dirty="0">
                <a:solidFill>
                  <a:srgbClr val="FF0000"/>
                </a:solidFill>
                <a:latin typeface="Sniglet" panose="020B0604020202020204" charset="0"/>
              </a:rPr>
              <a:t>Internet</a:t>
            </a:r>
            <a:r>
              <a:rPr lang="en-US" sz="2400" dirty="0">
                <a:latin typeface="Sniglet" panose="020B0604020202020204" charset="0"/>
              </a:rPr>
              <a:t> of computing devices </a:t>
            </a:r>
            <a:r>
              <a:rPr lang="en-US" sz="2400" dirty="0">
                <a:solidFill>
                  <a:srgbClr val="FF0000"/>
                </a:solidFill>
                <a:latin typeface="Sniglet" panose="020B0604020202020204" charset="0"/>
              </a:rPr>
              <a:t>embedded</a:t>
            </a:r>
            <a:r>
              <a:rPr lang="en-US" sz="2400" dirty="0">
                <a:latin typeface="Sniglet" panose="020B0604020202020204" charset="0"/>
              </a:rPr>
              <a:t> in everyday objects, enabling them to send and receive </a:t>
            </a:r>
            <a:r>
              <a:rPr lang="en-US" sz="2400" dirty="0" smtClean="0">
                <a:latin typeface="Sniglet" panose="020B0604020202020204" charset="0"/>
              </a:rPr>
              <a:t>data”</a:t>
            </a:r>
            <a:endParaRPr lang="en-US" sz="2400" i="1" dirty="0" smtClean="0">
              <a:latin typeface="Sniglet" panose="020B0604020202020204" charset="0"/>
            </a:endParaRPr>
          </a:p>
          <a:p>
            <a:endParaRPr lang="en-US" sz="28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800" b="1" dirty="0" smtClean="0">
                <a:solidFill>
                  <a:schemeClr val="tx2">
                    <a:lumMod val="25000"/>
                  </a:schemeClr>
                </a:solidFill>
                <a:latin typeface="Sansation" panose="02000000000000000000" pitchFamily="2" charset="0"/>
                <a:cs typeface="Arial" panose="020B0604020202020204" pitchFamily="34" charset="0"/>
              </a:rPr>
              <a:t> ITU-T </a:t>
            </a:r>
            <a:r>
              <a:rPr lang="en-US" sz="2800" b="1" dirty="0">
                <a:solidFill>
                  <a:schemeClr val="tx2">
                    <a:lumMod val="25000"/>
                  </a:schemeClr>
                </a:solidFill>
                <a:latin typeface="Sansation" panose="02000000000000000000" pitchFamily="2" charset="0"/>
                <a:cs typeface="Arial" panose="020B0604020202020204" pitchFamily="34" charset="0"/>
              </a:rPr>
              <a:t>Y.2060</a:t>
            </a:r>
          </a:p>
          <a:p>
            <a:pPr>
              <a:buNone/>
            </a:pPr>
            <a:r>
              <a:rPr lang="en-US" sz="2400" dirty="0" smtClean="0">
                <a:latin typeface="Sniglet" panose="020B0604020202020204" charset="0"/>
                <a:cs typeface="Arial" panose="020B0604020202020204" pitchFamily="34" charset="0"/>
              </a:rPr>
              <a:t>“A </a:t>
            </a:r>
            <a:r>
              <a:rPr lang="en-US" sz="2400" dirty="0">
                <a:solidFill>
                  <a:srgbClr val="FF0000"/>
                </a:solidFill>
                <a:latin typeface="Sniglet" panose="020B0604020202020204" charset="0"/>
                <a:cs typeface="Arial" panose="020B0604020202020204" pitchFamily="34" charset="0"/>
              </a:rPr>
              <a:t>global</a:t>
            </a:r>
            <a:r>
              <a:rPr lang="en-US" sz="2400" dirty="0">
                <a:latin typeface="Sniglet" panose="020B060402020202020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Sniglet" panose="020B0604020202020204" charset="0"/>
                <a:cs typeface="Arial" panose="020B0604020202020204" pitchFamily="34" charset="0"/>
              </a:rPr>
              <a:t>infrastructure</a:t>
            </a:r>
            <a:r>
              <a:rPr lang="en-US" sz="2400" dirty="0">
                <a:latin typeface="Sniglet" panose="020B0604020202020204" charset="0"/>
                <a:cs typeface="Arial" panose="020B0604020202020204" pitchFamily="34" charset="0"/>
              </a:rPr>
              <a:t> for the information society enabling advanced services by interconnecting (</a:t>
            </a:r>
            <a:r>
              <a:rPr lang="en-US" sz="2400" dirty="0">
                <a:solidFill>
                  <a:srgbClr val="FF0000"/>
                </a:solidFill>
                <a:latin typeface="Sniglet" panose="020B0604020202020204" charset="0"/>
                <a:cs typeface="Arial" panose="020B0604020202020204" pitchFamily="34" charset="0"/>
              </a:rPr>
              <a:t>physical and virtual</a:t>
            </a:r>
            <a:r>
              <a:rPr lang="en-US" sz="2400" dirty="0">
                <a:latin typeface="Sniglet" panose="020B0604020202020204" charset="0"/>
                <a:cs typeface="Arial" panose="020B0604020202020204" pitchFamily="34" charset="0"/>
              </a:rPr>
              <a:t>) things based on existing and evolving, </a:t>
            </a:r>
            <a:r>
              <a:rPr lang="en-US" sz="2400" dirty="0">
                <a:solidFill>
                  <a:srgbClr val="FF0000"/>
                </a:solidFill>
                <a:latin typeface="Sniglet" panose="020B0604020202020204" charset="0"/>
                <a:cs typeface="Arial" panose="020B0604020202020204" pitchFamily="34" charset="0"/>
              </a:rPr>
              <a:t>interoperable</a:t>
            </a:r>
            <a:r>
              <a:rPr lang="en-US" sz="2400" dirty="0">
                <a:latin typeface="Sniglet" panose="020B0604020202020204" charset="0"/>
                <a:cs typeface="Arial" panose="020B0604020202020204" pitchFamily="34" charset="0"/>
              </a:rPr>
              <a:t> information and communication technologies</a:t>
            </a:r>
            <a:r>
              <a:rPr lang="en-US" sz="2400" dirty="0" smtClean="0">
                <a:latin typeface="Sniglet" panose="020B0604020202020204" charset="0"/>
                <a:cs typeface="Arial" panose="020B0604020202020204" pitchFamily="34" charset="0"/>
              </a:rPr>
              <a:t>.”</a:t>
            </a:r>
            <a:endParaRPr lang="en-US" sz="2400" dirty="0">
              <a:latin typeface="Sniglet" panose="020B0604020202020204" charset="0"/>
            </a:endParaRPr>
          </a:p>
          <a:p>
            <a:endParaRPr lang="en-US" sz="2800" dirty="0" smtClean="0"/>
          </a:p>
        </p:txBody>
      </p:sp>
      <p:pic>
        <p:nvPicPr>
          <p:cNvPr id="6" name="Picture 5" descr="nectec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083" y="6357744"/>
            <a:ext cx="1088848" cy="339042"/>
          </a:xfrm>
          <a:prstGeom prst="rect">
            <a:avLst/>
          </a:prstGeom>
        </p:spPr>
      </p:pic>
      <p:pic>
        <p:nvPicPr>
          <p:cNvPr id="8" name="IoT cloudserve gray logo1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467" y="6175070"/>
            <a:ext cx="830592" cy="6376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9719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832475" y="168450"/>
            <a:ext cx="7951799" cy="973499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200" b="1" dirty="0" smtClean="0">
                <a:solidFill>
                  <a:schemeClr val="tx1"/>
                </a:solidFill>
                <a:latin typeface="Sansation" panose="02000000000000000000" pitchFamily="2" charset="0"/>
              </a:rPr>
              <a:t>Not at all a new concept</a:t>
            </a:r>
            <a:endParaRPr lang="en" sz="3200" b="1" dirty="0">
              <a:solidFill>
                <a:schemeClr val="tx1"/>
              </a:solidFill>
              <a:latin typeface="Sansation" panose="02000000000000000000" pitchFamily="2" charset="0"/>
            </a:endParaRPr>
          </a:p>
        </p:txBody>
      </p:sp>
      <p:pic>
        <p:nvPicPr>
          <p:cNvPr id="6" name="Picture 5" descr="nectec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083" y="6357744"/>
            <a:ext cx="1088848" cy="3390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69" y="1633909"/>
            <a:ext cx="1758744" cy="252527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41976" y="2068180"/>
            <a:ext cx="30315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rgbClr val="45818E"/>
                </a:solidFill>
                <a:latin typeface="Sansation" panose="02000000000000000000" pitchFamily="2" charset="0"/>
              </a:rPr>
              <a:t>Mark </a:t>
            </a:r>
            <a:r>
              <a:rPr lang="en-US" sz="2000" dirty="0" smtClean="0">
                <a:solidFill>
                  <a:srgbClr val="45818E"/>
                </a:solidFill>
                <a:latin typeface="Sansation" panose="02000000000000000000" pitchFamily="2" charset="0"/>
              </a:rPr>
              <a:t>Weiser (1952-1999)</a:t>
            </a:r>
            <a:endParaRPr lang="en-US" sz="2000" dirty="0">
              <a:solidFill>
                <a:srgbClr val="45818E"/>
              </a:solidFill>
              <a:latin typeface="Sansation" panose="02000000000000000000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41975" y="2598474"/>
            <a:ext cx="603774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>
                <a:latin typeface="Montserrat" panose="00000500000000000000" pitchFamily="50" charset="0"/>
              </a:rPr>
              <a:t>“</a:t>
            </a:r>
            <a:r>
              <a:rPr lang="en-US" sz="2400" dirty="0" smtClean="0">
                <a:latin typeface="Sniglet" panose="020B0604020202020204" charset="0"/>
              </a:rPr>
              <a:t>The most profound technologies are those that disappear. They weave themselves into the fabric of everyday life until they are indistinguishable from it” (1988)</a:t>
            </a:r>
            <a:endParaRPr lang="en-US" sz="2400" dirty="0">
              <a:latin typeface="Sniglet" panose="020B06040202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41976" y="1620699"/>
            <a:ext cx="41857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E06666"/>
                </a:solidFill>
                <a:latin typeface="Sansation" panose="02000000000000000000" pitchFamily="2" charset="0"/>
              </a:rPr>
              <a:t>Ubiquitous Computing --</a:t>
            </a:r>
            <a:endParaRPr lang="en-US" sz="2800" b="1" dirty="0">
              <a:solidFill>
                <a:srgbClr val="E06666"/>
              </a:solidFill>
              <a:latin typeface="Sansation" panose="02000000000000000000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7771" y="4699221"/>
            <a:ext cx="58497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Sansation" panose="02000000000000000000" pitchFamily="2" charset="0"/>
                <a:ea typeface="Microsoft YaHei UI" panose="020B0503020204020204" pitchFamily="34" charset="-122"/>
              </a:rPr>
              <a:t>Cheap, low-power displays</a:t>
            </a:r>
            <a:endParaRPr lang="en-US" sz="2400" dirty="0">
              <a:latin typeface="Sansation" panose="02000000000000000000" pitchFamily="2" charset="0"/>
              <a:ea typeface="Microsoft YaHei UI" panose="020B0503020204020204" pitchFamily="34" charset="-122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45067" y="5182318"/>
            <a:ext cx="58497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Sansation" panose="02000000000000000000" pitchFamily="2" charset="0"/>
              </a:rPr>
              <a:t>Application software</a:t>
            </a:r>
            <a:endParaRPr lang="en-US" sz="2400" dirty="0">
              <a:latin typeface="Sansation" panose="02000000000000000000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45067" y="5665415"/>
            <a:ext cx="58497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Sansation" panose="02000000000000000000" pitchFamily="2" charset="0"/>
              </a:rPr>
              <a:t>Networking</a:t>
            </a:r>
            <a:endParaRPr lang="en-US" sz="2400" dirty="0">
              <a:latin typeface="Sansation" panose="02000000000000000000" pitchFamily="2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06553" y="4576734"/>
            <a:ext cx="486228" cy="555689"/>
            <a:chOff x="590787" y="3501258"/>
            <a:chExt cx="486228" cy="555689"/>
          </a:xfrm>
        </p:grpSpPr>
        <p:sp>
          <p:nvSpPr>
            <p:cNvPr id="15" name="Rectangle 14"/>
            <p:cNvSpPr/>
            <p:nvPr/>
          </p:nvSpPr>
          <p:spPr>
            <a:xfrm>
              <a:off x="626709" y="3681573"/>
              <a:ext cx="288000" cy="288000"/>
            </a:xfrm>
            <a:prstGeom prst="rect">
              <a:avLst/>
            </a:prstGeom>
            <a:noFill/>
            <a:ln w="38100" cap="rnd">
              <a:solidFill>
                <a:schemeClr val="tx1"/>
              </a:solidFill>
              <a:beve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787" y="3501258"/>
              <a:ext cx="486228" cy="555689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403969" y="5088294"/>
            <a:ext cx="486228" cy="555689"/>
            <a:chOff x="590787" y="3501258"/>
            <a:chExt cx="486228" cy="555689"/>
          </a:xfrm>
        </p:grpSpPr>
        <p:sp>
          <p:nvSpPr>
            <p:cNvPr id="18" name="Rectangle 17"/>
            <p:cNvSpPr/>
            <p:nvPr/>
          </p:nvSpPr>
          <p:spPr>
            <a:xfrm>
              <a:off x="626709" y="3681573"/>
              <a:ext cx="288000" cy="288000"/>
            </a:xfrm>
            <a:prstGeom prst="rect">
              <a:avLst/>
            </a:prstGeom>
            <a:noFill/>
            <a:ln w="38100" cap="rnd">
              <a:solidFill>
                <a:schemeClr val="tx1"/>
              </a:solidFill>
              <a:beve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787" y="3501258"/>
              <a:ext cx="486228" cy="555689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413625" y="5568862"/>
            <a:ext cx="486228" cy="555689"/>
            <a:chOff x="590787" y="3501258"/>
            <a:chExt cx="486228" cy="555689"/>
          </a:xfrm>
        </p:grpSpPr>
        <p:sp>
          <p:nvSpPr>
            <p:cNvPr id="21" name="Rectangle 20"/>
            <p:cNvSpPr/>
            <p:nvPr/>
          </p:nvSpPr>
          <p:spPr>
            <a:xfrm>
              <a:off x="626709" y="3681573"/>
              <a:ext cx="288000" cy="288000"/>
            </a:xfrm>
            <a:prstGeom prst="rect">
              <a:avLst/>
            </a:prstGeom>
            <a:noFill/>
            <a:ln w="38100" cap="rnd">
              <a:solidFill>
                <a:schemeClr val="tx1"/>
              </a:solidFill>
              <a:beve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787" y="3501258"/>
              <a:ext cx="486228" cy="555689"/>
            </a:xfrm>
            <a:prstGeom prst="rect">
              <a:avLst/>
            </a:prstGeom>
          </p:spPr>
        </p:pic>
      </p:grpSp>
      <p:pic>
        <p:nvPicPr>
          <p:cNvPr id="23" name="IoT cloudserve gray logo1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0467" y="6175070"/>
            <a:ext cx="830592" cy="6376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5287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Oval 81"/>
          <p:cNvSpPr/>
          <p:nvPr/>
        </p:nvSpPr>
        <p:spPr>
          <a:xfrm>
            <a:off x="4067944" y="3501008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155" name="Group 154"/>
          <p:cNvGrpSpPr/>
          <p:nvPr/>
        </p:nvGrpSpPr>
        <p:grpSpPr>
          <a:xfrm>
            <a:off x="467544" y="188640"/>
            <a:ext cx="3653127" cy="3492388"/>
            <a:chOff x="467544" y="188640"/>
            <a:chExt cx="3653127" cy="3492388"/>
          </a:xfrm>
        </p:grpSpPr>
        <p:grpSp>
          <p:nvGrpSpPr>
            <p:cNvPr id="142" name="Group 141"/>
            <p:cNvGrpSpPr/>
            <p:nvPr/>
          </p:nvGrpSpPr>
          <p:grpSpPr>
            <a:xfrm>
              <a:off x="467544" y="188640"/>
              <a:ext cx="3653127" cy="3492388"/>
              <a:chOff x="467544" y="188640"/>
              <a:chExt cx="3653127" cy="3492388"/>
            </a:xfrm>
          </p:grpSpPr>
          <p:cxnSp>
            <p:nvCxnSpPr>
              <p:cNvPr id="8" name="Straight Connector 7"/>
              <p:cNvCxnSpPr>
                <a:stCxn id="82" idx="1"/>
                <a:endCxn id="17" idx="2"/>
              </p:cNvCxnSpPr>
              <p:nvPr/>
            </p:nvCxnSpPr>
            <p:spPr>
              <a:xfrm flipH="1" flipV="1">
                <a:off x="3119298" y="1199457"/>
                <a:ext cx="1001373" cy="2354278"/>
              </a:xfrm>
              <a:prstGeom prst="line">
                <a:avLst/>
              </a:prstGeom>
              <a:ln w="38100">
                <a:solidFill>
                  <a:srgbClr val="00B0F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82" idx="1"/>
                <a:endCxn id="16" idx="2"/>
              </p:cNvCxnSpPr>
              <p:nvPr/>
            </p:nvCxnSpPr>
            <p:spPr>
              <a:xfrm flipH="1" flipV="1">
                <a:off x="2558749" y="2116303"/>
                <a:ext cx="1561922" cy="1437432"/>
              </a:xfrm>
              <a:prstGeom prst="line">
                <a:avLst/>
              </a:prstGeom>
              <a:ln w="38100">
                <a:solidFill>
                  <a:srgbClr val="00B0F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>
                <a:stCxn id="82" idx="2"/>
              </p:cNvCxnSpPr>
              <p:nvPr/>
            </p:nvCxnSpPr>
            <p:spPr>
              <a:xfrm flipH="1" flipV="1">
                <a:off x="1259632" y="1844824"/>
                <a:ext cx="2808312" cy="1836204"/>
              </a:xfrm>
              <a:prstGeom prst="line">
                <a:avLst/>
              </a:prstGeom>
              <a:ln w="38100">
                <a:solidFill>
                  <a:srgbClr val="00B0F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7544" y="836712"/>
                <a:ext cx="936104" cy="115627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67744" y="1412776"/>
                <a:ext cx="582009" cy="70352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5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43808" y="188640"/>
                <a:ext cx="550979" cy="101081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149" name="TextBox 148"/>
            <p:cNvSpPr txBox="1"/>
            <p:nvPr/>
          </p:nvSpPr>
          <p:spPr>
            <a:xfrm>
              <a:off x="1187624" y="548680"/>
              <a:ext cx="12041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Sansation" panose="02000000000000000000" pitchFamily="2" charset="0"/>
                </a:rPr>
                <a:t>Smart Home</a:t>
              </a:r>
              <a:endParaRPr lang="en-US" sz="1400" b="1" dirty="0">
                <a:latin typeface="Sansation" panose="02000000000000000000" pitchFamily="2" charset="0"/>
              </a:endParaRPr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3851920" y="260648"/>
            <a:ext cx="2948369" cy="3293087"/>
            <a:chOff x="3851920" y="260648"/>
            <a:chExt cx="2948369" cy="3293087"/>
          </a:xfrm>
        </p:grpSpPr>
        <p:grpSp>
          <p:nvGrpSpPr>
            <p:cNvPr id="143" name="Group 142"/>
            <p:cNvGrpSpPr/>
            <p:nvPr/>
          </p:nvGrpSpPr>
          <p:grpSpPr>
            <a:xfrm>
              <a:off x="3851920" y="260648"/>
              <a:ext cx="2948369" cy="3293087"/>
              <a:chOff x="3851920" y="260648"/>
              <a:chExt cx="2948369" cy="3293087"/>
            </a:xfrm>
          </p:grpSpPr>
          <p:cxnSp>
            <p:nvCxnSpPr>
              <p:cNvPr id="4" name="Straight Connector 3"/>
              <p:cNvCxnSpPr>
                <a:stCxn id="82" idx="7"/>
                <a:endCxn id="19" idx="2"/>
              </p:cNvCxnSpPr>
              <p:nvPr/>
            </p:nvCxnSpPr>
            <p:spPr>
              <a:xfrm flipV="1">
                <a:off x="4375257" y="2186044"/>
                <a:ext cx="584064" cy="1367691"/>
              </a:xfrm>
              <a:prstGeom prst="line">
                <a:avLst/>
              </a:prstGeom>
              <a:ln w="38100">
                <a:solidFill>
                  <a:srgbClr val="00B0F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/>
              <p:cNvCxnSpPr>
                <a:stCxn id="82" idx="7"/>
                <a:endCxn id="20" idx="2"/>
              </p:cNvCxnSpPr>
              <p:nvPr/>
            </p:nvCxnSpPr>
            <p:spPr>
              <a:xfrm flipV="1">
                <a:off x="4375257" y="1268759"/>
                <a:ext cx="1886952" cy="2284976"/>
              </a:xfrm>
              <a:prstGeom prst="line">
                <a:avLst/>
              </a:prstGeom>
              <a:ln w="38100">
                <a:solidFill>
                  <a:srgbClr val="00B0F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>
                <a:stCxn id="82" idx="0"/>
                <a:endCxn id="18" idx="2"/>
              </p:cNvCxnSpPr>
              <p:nvPr/>
            </p:nvCxnSpPr>
            <p:spPr>
              <a:xfrm flipV="1">
                <a:off x="4247964" y="1332355"/>
                <a:ext cx="83404" cy="2168653"/>
              </a:xfrm>
              <a:prstGeom prst="line">
                <a:avLst/>
              </a:prstGeom>
              <a:ln w="38100">
                <a:solidFill>
                  <a:srgbClr val="00B0F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51920" y="260648"/>
                <a:ext cx="958896" cy="107170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7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44008" y="1412776"/>
                <a:ext cx="630626" cy="77326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8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724128" y="548680"/>
                <a:ext cx="1076161" cy="72007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150" name="TextBox 149"/>
            <p:cNvSpPr txBox="1"/>
            <p:nvPr/>
          </p:nvSpPr>
          <p:spPr>
            <a:xfrm>
              <a:off x="4932040" y="260648"/>
              <a:ext cx="1250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Sansation" panose="02000000000000000000" pitchFamily="2" charset="0"/>
                </a:rPr>
                <a:t>Smart Health</a:t>
              </a:r>
              <a:endParaRPr lang="en-US" sz="1400" b="1" dirty="0">
                <a:latin typeface="Sansation" panose="02000000000000000000" pitchFamily="2" charset="0"/>
              </a:endParaRPr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4375257" y="692696"/>
            <a:ext cx="4441047" cy="2988332"/>
            <a:chOff x="4375257" y="692696"/>
            <a:chExt cx="4441047" cy="2988332"/>
          </a:xfrm>
        </p:grpSpPr>
        <p:grpSp>
          <p:nvGrpSpPr>
            <p:cNvPr id="144" name="Group 143"/>
            <p:cNvGrpSpPr/>
            <p:nvPr/>
          </p:nvGrpSpPr>
          <p:grpSpPr>
            <a:xfrm>
              <a:off x="4375257" y="692696"/>
              <a:ext cx="4418629" cy="2988332"/>
              <a:chOff x="4375257" y="692696"/>
              <a:chExt cx="4418629" cy="2988332"/>
            </a:xfrm>
          </p:grpSpPr>
          <p:cxnSp>
            <p:nvCxnSpPr>
              <p:cNvPr id="6" name="Straight Connector 5"/>
              <p:cNvCxnSpPr>
                <a:stCxn id="82" idx="7"/>
                <a:endCxn id="22" idx="1"/>
              </p:cNvCxnSpPr>
              <p:nvPr/>
            </p:nvCxnSpPr>
            <p:spPr>
              <a:xfrm flipV="1">
                <a:off x="4375257" y="1063039"/>
                <a:ext cx="3509111" cy="2490696"/>
              </a:xfrm>
              <a:prstGeom prst="line">
                <a:avLst/>
              </a:prstGeom>
              <a:ln w="38100">
                <a:solidFill>
                  <a:srgbClr val="00B0F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stCxn id="82" idx="6"/>
                <a:endCxn id="21" idx="1"/>
              </p:cNvCxnSpPr>
              <p:nvPr/>
            </p:nvCxnSpPr>
            <p:spPr>
              <a:xfrm flipV="1">
                <a:off x="4427984" y="2528900"/>
                <a:ext cx="2592288" cy="1152128"/>
              </a:xfrm>
              <a:prstGeom prst="line">
                <a:avLst/>
              </a:prstGeom>
              <a:ln w="38100">
                <a:solidFill>
                  <a:srgbClr val="00B0F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stCxn id="82" idx="6"/>
                <a:endCxn id="23" idx="1"/>
              </p:cNvCxnSpPr>
              <p:nvPr/>
            </p:nvCxnSpPr>
            <p:spPr>
              <a:xfrm flipV="1">
                <a:off x="4427984" y="3287453"/>
                <a:ext cx="3672408" cy="393575"/>
              </a:xfrm>
              <a:prstGeom prst="line">
                <a:avLst/>
              </a:prstGeom>
              <a:ln w="38100">
                <a:solidFill>
                  <a:srgbClr val="00B0F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9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20272" y="1844824"/>
                <a:ext cx="650155" cy="136815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10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884368" y="692696"/>
                <a:ext cx="901227" cy="74068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11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100392" y="2924944"/>
                <a:ext cx="693494" cy="72501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151" name="TextBox 150"/>
            <p:cNvSpPr txBox="1"/>
            <p:nvPr/>
          </p:nvSpPr>
          <p:spPr>
            <a:xfrm>
              <a:off x="7687469" y="1927995"/>
              <a:ext cx="11288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Sansation" panose="02000000000000000000" pitchFamily="2" charset="0"/>
                </a:rPr>
                <a:t>Smart Farm</a:t>
              </a:r>
              <a:endParaRPr lang="en-US" sz="1400" b="1" dirty="0">
                <a:latin typeface="Sansation" panose="02000000000000000000" pitchFamily="2" charset="0"/>
              </a:endParaRPr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4375257" y="3681028"/>
            <a:ext cx="4552719" cy="2700301"/>
            <a:chOff x="4375257" y="3681028"/>
            <a:chExt cx="4552719" cy="2700301"/>
          </a:xfrm>
        </p:grpSpPr>
        <p:grpSp>
          <p:nvGrpSpPr>
            <p:cNvPr id="145" name="Group 144"/>
            <p:cNvGrpSpPr/>
            <p:nvPr/>
          </p:nvGrpSpPr>
          <p:grpSpPr>
            <a:xfrm>
              <a:off x="4375257" y="3681028"/>
              <a:ext cx="4552719" cy="2700301"/>
              <a:chOff x="4375257" y="3681028"/>
              <a:chExt cx="4552719" cy="2700301"/>
            </a:xfrm>
          </p:grpSpPr>
          <p:cxnSp>
            <p:nvCxnSpPr>
              <p:cNvPr id="12" name="Straight Connector 11"/>
              <p:cNvCxnSpPr>
                <a:stCxn id="26" idx="1"/>
                <a:endCxn id="82" idx="6"/>
              </p:cNvCxnSpPr>
              <p:nvPr/>
            </p:nvCxnSpPr>
            <p:spPr>
              <a:xfrm flipH="1" flipV="1">
                <a:off x="4427984" y="3681028"/>
                <a:ext cx="1800200" cy="826068"/>
              </a:xfrm>
              <a:prstGeom prst="line">
                <a:avLst/>
              </a:prstGeom>
              <a:ln w="38100">
                <a:solidFill>
                  <a:srgbClr val="00B0F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12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80312" y="5229200"/>
                <a:ext cx="1155513" cy="115212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13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228184" y="4149080"/>
                <a:ext cx="709340" cy="71603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14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740352" y="3861048"/>
                <a:ext cx="1187624" cy="8007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cxnSp>
            <p:nvCxnSpPr>
              <p:cNvPr id="83" name="Straight Connector 82"/>
              <p:cNvCxnSpPr>
                <a:stCxn id="25" idx="1"/>
                <a:endCxn id="82" idx="5"/>
              </p:cNvCxnSpPr>
              <p:nvPr/>
            </p:nvCxnSpPr>
            <p:spPr>
              <a:xfrm flipH="1" flipV="1">
                <a:off x="4375257" y="3808321"/>
                <a:ext cx="3005055" cy="1996944"/>
              </a:xfrm>
              <a:prstGeom prst="line">
                <a:avLst/>
              </a:prstGeom>
              <a:ln w="38100">
                <a:solidFill>
                  <a:srgbClr val="00B0F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35" idx="1"/>
                <a:endCxn id="82" idx="6"/>
              </p:cNvCxnSpPr>
              <p:nvPr/>
            </p:nvCxnSpPr>
            <p:spPr>
              <a:xfrm flipH="1" flipV="1">
                <a:off x="4427984" y="3681028"/>
                <a:ext cx="3312368" cy="580419"/>
              </a:xfrm>
              <a:prstGeom prst="line">
                <a:avLst/>
              </a:prstGeom>
              <a:ln w="38100">
                <a:solidFill>
                  <a:srgbClr val="00B0F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2" name="TextBox 151"/>
            <p:cNvSpPr txBox="1"/>
            <p:nvPr/>
          </p:nvSpPr>
          <p:spPr>
            <a:xfrm>
              <a:off x="6732240" y="5013176"/>
              <a:ext cx="12811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Sansation" panose="02000000000000000000" pitchFamily="2" charset="0"/>
                </a:rPr>
                <a:t>Smart Energy</a:t>
              </a:r>
              <a:endParaRPr lang="en-US" sz="1400" b="1" dirty="0">
                <a:latin typeface="Sansation" panose="02000000000000000000" pitchFamily="2" charset="0"/>
              </a:endParaRPr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179512" y="2780928"/>
            <a:ext cx="3941159" cy="3804701"/>
            <a:chOff x="179512" y="2780928"/>
            <a:chExt cx="3941159" cy="3804701"/>
          </a:xfrm>
        </p:grpSpPr>
        <p:grpSp>
          <p:nvGrpSpPr>
            <p:cNvPr id="147" name="Group 146"/>
            <p:cNvGrpSpPr/>
            <p:nvPr/>
          </p:nvGrpSpPr>
          <p:grpSpPr>
            <a:xfrm>
              <a:off x="179512" y="2780928"/>
              <a:ext cx="3941159" cy="3804701"/>
              <a:chOff x="179512" y="2780928"/>
              <a:chExt cx="3941159" cy="3804701"/>
            </a:xfrm>
          </p:grpSpPr>
          <p:cxnSp>
            <p:nvCxnSpPr>
              <p:cNvPr id="11" name="Straight Connector 10"/>
              <p:cNvCxnSpPr>
                <a:stCxn id="1026" idx="3"/>
                <a:endCxn id="82" idx="2"/>
              </p:cNvCxnSpPr>
              <p:nvPr/>
            </p:nvCxnSpPr>
            <p:spPr>
              <a:xfrm>
                <a:off x="1907704" y="3212976"/>
                <a:ext cx="2160240" cy="468052"/>
              </a:xfrm>
              <a:prstGeom prst="line">
                <a:avLst/>
              </a:prstGeom>
              <a:ln w="38100">
                <a:solidFill>
                  <a:srgbClr val="00B0F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1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99592" y="4293096"/>
                <a:ext cx="1645296" cy="99164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16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31640" y="5877272"/>
                <a:ext cx="1080120" cy="70835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7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9512" y="3645024"/>
                <a:ext cx="877152" cy="93813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026" name="Picture 2" descr="J:\panita\Dropbox\Internet of Things Project\NETPIE Infographic\แขนกล.png"/>
              <p:cNvPicPr>
                <a:picLocks noChangeAspect="1" noChangeArrowheads="1"/>
              </p:cNvPicPr>
              <p:nvPr/>
            </p:nvPicPr>
            <p:blipFill>
              <a:blip r:embed="rId1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3608" y="2780928"/>
                <a:ext cx="864096" cy="864096"/>
              </a:xfrm>
              <a:prstGeom prst="rect">
                <a:avLst/>
              </a:prstGeom>
              <a:noFill/>
            </p:spPr>
          </p:pic>
          <p:cxnSp>
            <p:nvCxnSpPr>
              <p:cNvPr id="54" name="Straight Connector 53"/>
              <p:cNvCxnSpPr>
                <a:stCxn id="33" idx="3"/>
                <a:endCxn id="82" idx="2"/>
              </p:cNvCxnSpPr>
              <p:nvPr/>
            </p:nvCxnSpPr>
            <p:spPr>
              <a:xfrm flipV="1">
                <a:off x="1056664" y="3681028"/>
                <a:ext cx="3011280" cy="433061"/>
              </a:xfrm>
              <a:prstGeom prst="line">
                <a:avLst/>
              </a:prstGeom>
              <a:ln w="38100">
                <a:solidFill>
                  <a:srgbClr val="00B0F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30" idx="3"/>
                <a:endCxn id="82" idx="2"/>
              </p:cNvCxnSpPr>
              <p:nvPr/>
            </p:nvCxnSpPr>
            <p:spPr>
              <a:xfrm flipV="1">
                <a:off x="2544888" y="3681028"/>
                <a:ext cx="1523056" cy="1107892"/>
              </a:xfrm>
              <a:prstGeom prst="line">
                <a:avLst/>
              </a:prstGeom>
              <a:ln w="38100">
                <a:solidFill>
                  <a:srgbClr val="00B0F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31" idx="3"/>
                <a:endCxn id="82" idx="3"/>
              </p:cNvCxnSpPr>
              <p:nvPr/>
            </p:nvCxnSpPr>
            <p:spPr>
              <a:xfrm flipV="1">
                <a:off x="2411760" y="3808321"/>
                <a:ext cx="1708911" cy="2423130"/>
              </a:xfrm>
              <a:prstGeom prst="line">
                <a:avLst/>
              </a:prstGeom>
              <a:ln w="38100">
                <a:solidFill>
                  <a:srgbClr val="00B0F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TextBox 152"/>
            <p:cNvSpPr txBox="1"/>
            <p:nvPr/>
          </p:nvSpPr>
          <p:spPr>
            <a:xfrm>
              <a:off x="323528" y="5517232"/>
              <a:ext cx="13115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Sansation" panose="02000000000000000000" pitchFamily="2" charset="0"/>
                </a:rPr>
                <a:t>Smart Factory</a:t>
              </a:r>
              <a:endParaRPr lang="en-US" sz="1400" b="1" dirty="0">
                <a:latin typeface="Sansation" panose="02000000000000000000" pitchFamily="2" charset="0"/>
              </a:endParaRPr>
            </a:p>
          </p:txBody>
        </p:sp>
      </p:grpSp>
      <p:grpSp>
        <p:nvGrpSpPr>
          <p:cNvPr id="159" name="Group 158"/>
          <p:cNvGrpSpPr/>
          <p:nvPr/>
        </p:nvGrpSpPr>
        <p:grpSpPr>
          <a:xfrm>
            <a:off x="3419872" y="3808321"/>
            <a:ext cx="2880941" cy="2827971"/>
            <a:chOff x="3419872" y="3808321"/>
            <a:chExt cx="2880941" cy="2827971"/>
          </a:xfrm>
        </p:grpSpPr>
        <p:grpSp>
          <p:nvGrpSpPr>
            <p:cNvPr id="146" name="Group 145"/>
            <p:cNvGrpSpPr/>
            <p:nvPr/>
          </p:nvGrpSpPr>
          <p:grpSpPr>
            <a:xfrm>
              <a:off x="3419872" y="3808321"/>
              <a:ext cx="2708569" cy="2827971"/>
              <a:chOff x="3419872" y="3808321"/>
              <a:chExt cx="2708569" cy="2827971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1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32040" y="5301208"/>
                <a:ext cx="1196401" cy="63110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0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67944" y="6093296"/>
                <a:ext cx="1040741" cy="54299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21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19872" y="5445224"/>
                <a:ext cx="540288" cy="62068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cxnSp>
            <p:nvCxnSpPr>
              <p:cNvPr id="64" name="Straight Connector 63"/>
              <p:cNvCxnSpPr>
                <a:stCxn id="29" idx="0"/>
                <a:endCxn id="82" idx="4"/>
              </p:cNvCxnSpPr>
              <p:nvPr/>
            </p:nvCxnSpPr>
            <p:spPr>
              <a:xfrm flipV="1">
                <a:off x="3690016" y="3861048"/>
                <a:ext cx="557948" cy="1584176"/>
              </a:xfrm>
              <a:prstGeom prst="line">
                <a:avLst/>
              </a:prstGeom>
              <a:ln w="38100">
                <a:solidFill>
                  <a:srgbClr val="00B0F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28" idx="0"/>
                <a:endCxn id="82" idx="4"/>
              </p:cNvCxnSpPr>
              <p:nvPr/>
            </p:nvCxnSpPr>
            <p:spPr>
              <a:xfrm flipH="1" flipV="1">
                <a:off x="4247964" y="3861048"/>
                <a:ext cx="340351" cy="2232248"/>
              </a:xfrm>
              <a:prstGeom prst="line">
                <a:avLst/>
              </a:prstGeom>
              <a:ln w="38100">
                <a:solidFill>
                  <a:srgbClr val="00B0F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27" idx="0"/>
                <a:endCxn id="82" idx="5"/>
              </p:cNvCxnSpPr>
              <p:nvPr/>
            </p:nvCxnSpPr>
            <p:spPr>
              <a:xfrm flipH="1" flipV="1">
                <a:off x="4375257" y="3808321"/>
                <a:ext cx="1154984" cy="1492887"/>
              </a:xfrm>
              <a:prstGeom prst="line">
                <a:avLst/>
              </a:prstGeom>
              <a:ln w="38100">
                <a:solidFill>
                  <a:srgbClr val="00B0F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4" name="TextBox 153"/>
            <p:cNvSpPr txBox="1"/>
            <p:nvPr/>
          </p:nvSpPr>
          <p:spPr>
            <a:xfrm>
              <a:off x="5292080" y="6021288"/>
              <a:ext cx="1008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latin typeface="Sansation" panose="02000000000000000000" pitchFamily="2" charset="0"/>
                </a:rPr>
                <a:t>Smart Logistics</a:t>
              </a:r>
              <a:endParaRPr lang="en-US" sz="1400" b="1" dirty="0">
                <a:latin typeface="Sansation" panose="02000000000000000000" pitchFamily="2" charset="0"/>
              </a:endParaRPr>
            </a:p>
          </p:txBody>
        </p:sp>
      </p:grpSp>
      <p:pic>
        <p:nvPicPr>
          <p:cNvPr id="2" name="Picture 1" descr="NETPIE-cloud.png"/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840" y="2924944"/>
            <a:ext cx="2145796" cy="135941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295137" y="3531389"/>
            <a:ext cx="181354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accent5"/>
                </a:solidFill>
                <a:latin typeface="Montserrat Black" panose="00000A00000000000000" pitchFamily="50" charset="0"/>
              </a:rPr>
              <a:t>IoT</a:t>
            </a:r>
            <a:endParaRPr lang="en-US" sz="4400" b="1" dirty="0">
              <a:solidFill>
                <a:schemeClr val="accent5"/>
              </a:solidFill>
              <a:latin typeface="Montserrat Black" panose="00000A00000000000000" pitchFamily="50" charset="0"/>
            </a:endParaRPr>
          </a:p>
        </p:txBody>
      </p:sp>
      <p:pic>
        <p:nvPicPr>
          <p:cNvPr id="62" name="IoT cloudserve gray logo1.jpg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190467" y="6175070"/>
            <a:ext cx="830592" cy="6376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6856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/>
        </p:nvSpPr>
        <p:spPr>
          <a:xfrm>
            <a:off x="1054567" y="517200"/>
            <a:ext cx="3069000" cy="2457300"/>
          </a:xfrm>
          <a:prstGeom prst="wedgeRectCallout">
            <a:avLst>
              <a:gd name="adj1" fmla="val 33489"/>
              <a:gd name="adj2" fmla="val 69190"/>
            </a:avLst>
          </a:prstGeom>
          <a:solidFill>
            <a:srgbClr val="2F3848">
              <a:alpha val="71540"/>
            </a:srgbClr>
          </a:solidFill>
          <a:ln w="1524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>
                <a:solidFill>
                  <a:srgbClr val="FD8E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Want big impact?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 big image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422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0429" y="310625"/>
            <a:ext cx="50808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5400" b="1" dirty="0" smtClean="0">
                <a:solidFill>
                  <a:schemeClr val="bg1"/>
                </a:solidFill>
                <a:latin typeface="Sansation" panose="02000000000000000000" pitchFamily="2" charset="0"/>
              </a:rPr>
              <a:t>Big Data </a:t>
            </a:r>
          </a:p>
        </p:txBody>
      </p:sp>
      <p:sp>
        <p:nvSpPr>
          <p:cNvPr id="8" name="Rectangle 7"/>
          <p:cNvSpPr/>
          <p:nvPr/>
        </p:nvSpPr>
        <p:spPr>
          <a:xfrm>
            <a:off x="6611835" y="310625"/>
            <a:ext cx="12079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Sansation" panose="02000000000000000000" pitchFamily="2" charset="0"/>
              </a:rPr>
              <a:t>AI</a:t>
            </a:r>
            <a:endParaRPr lang="en-US" sz="4400" b="1" dirty="0">
              <a:solidFill>
                <a:schemeClr val="bg1"/>
              </a:solidFill>
              <a:effectLst/>
              <a:latin typeface="Sansation" panose="020000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10586" y="2705725"/>
            <a:ext cx="405848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b="1" dirty="0" err="1" smtClean="0">
                <a:solidFill>
                  <a:schemeClr val="bg1"/>
                </a:solidFill>
                <a:latin typeface="Sansation" panose="02000000000000000000" pitchFamily="2" charset="0"/>
              </a:rPr>
              <a:t>IoT</a:t>
            </a:r>
            <a:endParaRPr lang="en-US" sz="6000" b="1" dirty="0">
              <a:solidFill>
                <a:schemeClr val="bg1"/>
              </a:solidFill>
              <a:effectLst/>
              <a:latin typeface="Sansation" panose="02000000000000000000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54567" y="5082885"/>
            <a:ext cx="5948369" cy="1590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Sansation" panose="02000000000000000000" pitchFamily="2" charset="0"/>
              </a:rPr>
              <a:t>Robotics/</a:t>
            </a:r>
          </a:p>
          <a:p>
            <a:pPr>
              <a:lnSpc>
                <a:spcPts val="5200"/>
              </a:lnSpc>
            </a:pPr>
            <a:r>
              <a:rPr lang="en-US" sz="5400" b="1" dirty="0" smtClean="0">
                <a:solidFill>
                  <a:schemeClr val="bg1"/>
                </a:solidFill>
                <a:latin typeface="Sansation" panose="02000000000000000000" pitchFamily="2" charset="0"/>
              </a:rPr>
              <a:t>Sensors</a:t>
            </a:r>
            <a:endParaRPr lang="en-US" sz="4800" b="1" dirty="0">
              <a:solidFill>
                <a:schemeClr val="bg1"/>
              </a:solidFill>
              <a:effectLst/>
              <a:latin typeface="Sansation" panose="02000000000000000000" pitchFamily="2" charset="0"/>
            </a:endParaRPr>
          </a:p>
        </p:txBody>
      </p:sp>
      <p:pic>
        <p:nvPicPr>
          <p:cNvPr id="9" name="Picture 8" descr="nectec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143" y="6519294"/>
            <a:ext cx="1021004" cy="317917"/>
          </a:xfrm>
          <a:prstGeom prst="rect">
            <a:avLst/>
          </a:prstGeom>
        </p:spPr>
      </p:pic>
      <p:pic>
        <p:nvPicPr>
          <p:cNvPr id="12" name="IoT cloudserve gray logo1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3975" y="6199577"/>
            <a:ext cx="830592" cy="6376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6509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ctrTitle"/>
          </p:nvPr>
        </p:nvSpPr>
        <p:spPr>
          <a:xfrm>
            <a:off x="747112" y="2058968"/>
            <a:ext cx="49275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2F3848"/>
                </a:solidFill>
                <a:latin typeface="Sansation" panose="02000000000000000000" pitchFamily="2" charset="0"/>
              </a:rPr>
              <a:t>2</a:t>
            </a:r>
            <a:r>
              <a:rPr lang="en" dirty="0" smtClean="0">
                <a:solidFill>
                  <a:srgbClr val="2F3848"/>
                </a:solidFill>
                <a:latin typeface="Sansation" panose="02000000000000000000" pitchFamily="2" charset="0"/>
              </a:rPr>
              <a:t>.</a:t>
            </a:r>
            <a:endParaRPr lang="en" dirty="0">
              <a:solidFill>
                <a:srgbClr val="2F3848"/>
              </a:solidFill>
              <a:latin typeface="Sansation" panose="02000000000000000000" pitchFamily="2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6000" b="1" dirty="0" smtClean="0">
                <a:latin typeface="Sansation" panose="02000000000000000000" pitchFamily="2" charset="0"/>
              </a:rPr>
              <a:t>IoT in Farm?</a:t>
            </a:r>
            <a:endParaRPr lang="en" sz="6000" b="1" dirty="0">
              <a:latin typeface="Sansation" panose="02000000000000000000" pitchFamily="2" charset="0"/>
            </a:endParaRPr>
          </a:p>
        </p:txBody>
      </p:sp>
      <p:pic>
        <p:nvPicPr>
          <p:cNvPr id="5" name="Picture 4" descr="necte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677" y="6230932"/>
            <a:ext cx="1389271" cy="432587"/>
          </a:xfrm>
          <a:prstGeom prst="rect">
            <a:avLst/>
          </a:prstGeom>
        </p:spPr>
      </p:pic>
      <p:sp>
        <p:nvSpPr>
          <p:cNvPr id="7" name="Shape 97"/>
          <p:cNvSpPr txBox="1">
            <a:spLocks noGrp="1"/>
          </p:cNvSpPr>
          <p:nvPr>
            <p:ph type="subTitle" idx="1"/>
          </p:nvPr>
        </p:nvSpPr>
        <p:spPr>
          <a:xfrm>
            <a:off x="951828" y="3976866"/>
            <a:ext cx="3815400" cy="9938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" dirty="0" smtClean="0">
                <a:latin typeface="Sansation" panose="02000000000000000000" pitchFamily="2" charset="0"/>
              </a:rPr>
              <a:t>Why and how…</a:t>
            </a:r>
            <a:endParaRPr lang="en" dirty="0">
              <a:latin typeface="Sniglet" panose="04070505030100020000" pitchFamily="82" charset="0"/>
            </a:endParaRPr>
          </a:p>
        </p:txBody>
      </p:sp>
      <p:pic>
        <p:nvPicPr>
          <p:cNvPr id="8" name="IoT cloudserve gray logo1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467" y="6175070"/>
            <a:ext cx="830592" cy="6376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7512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832475" y="168450"/>
            <a:ext cx="7951799" cy="9734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" sz="3200" b="1" dirty="0" smtClean="0">
                <a:solidFill>
                  <a:schemeClr val="tx1"/>
                </a:solidFill>
                <a:latin typeface="Sansation" panose="02000000000000000000" pitchFamily="2" charset="0"/>
              </a:rPr>
              <a:t>Smart Agriculture/Precision Farming</a:t>
            </a:r>
            <a:endParaRPr lang="en" sz="3200" b="1" dirty="0">
              <a:solidFill>
                <a:schemeClr val="tx1"/>
              </a:solidFill>
              <a:latin typeface="Sansation" panose="02000000000000000000" pitchFamily="2" charset="0"/>
            </a:endParaRPr>
          </a:p>
        </p:txBody>
      </p:sp>
      <p:pic>
        <p:nvPicPr>
          <p:cNvPr id="7170" name="Picture 2" descr="Image result for smart farm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53" y="1141949"/>
            <a:ext cx="8082652" cy="571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10553" y="6519446"/>
            <a:ext cx="153107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2060"/>
                </a:solidFill>
                <a:latin typeface="Sansation" panose="02000000000000000000" pitchFamily="2" charset="0"/>
              </a:rPr>
              <a:t>Source: </a:t>
            </a:r>
            <a:r>
              <a:rPr lang="en-US" sz="1600" dirty="0" err="1" smtClean="0">
                <a:solidFill>
                  <a:srgbClr val="002060"/>
                </a:solidFill>
                <a:latin typeface="Sansation" panose="02000000000000000000" pitchFamily="2" charset="0"/>
              </a:rPr>
              <a:t>Nesta</a:t>
            </a:r>
            <a:endParaRPr lang="th-TH" sz="1600" dirty="0">
              <a:solidFill>
                <a:srgbClr val="002060"/>
              </a:solidFill>
              <a:latin typeface="Sansation" panose="02000000000000000000" pitchFamily="2" charset="0"/>
            </a:endParaRPr>
          </a:p>
        </p:txBody>
      </p:sp>
      <p:pic>
        <p:nvPicPr>
          <p:cNvPr id="5" name="Picture 4" descr="nectec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143" y="6519294"/>
            <a:ext cx="1021004" cy="317917"/>
          </a:xfrm>
          <a:prstGeom prst="rect">
            <a:avLst/>
          </a:prstGeom>
        </p:spPr>
      </p:pic>
      <p:pic>
        <p:nvPicPr>
          <p:cNvPr id="6" name="IoT cloudserve gray logo1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75604" y="79070"/>
            <a:ext cx="830592" cy="6376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9554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9592</TotalTime>
  <Words>501</Words>
  <Application>Microsoft Office PowerPoint</Application>
  <PresentationFormat>On-screen Show (4:3)</PresentationFormat>
  <Paragraphs>136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46" baseType="lpstr">
      <vt:lpstr>맑은 고딕</vt:lpstr>
      <vt:lpstr>Angsana New</vt:lpstr>
      <vt:lpstr>Arial</vt:lpstr>
      <vt:lpstr>Calibri</vt:lpstr>
      <vt:lpstr>Calibri Light</vt:lpstr>
      <vt:lpstr>Cordia New</vt:lpstr>
      <vt:lpstr>Kanit</vt:lpstr>
      <vt:lpstr>Lucida Handwriting</vt:lpstr>
      <vt:lpstr>Microsoft YaHei UI</vt:lpstr>
      <vt:lpstr>Montserrat</vt:lpstr>
      <vt:lpstr>Montserrat Black</vt:lpstr>
      <vt:lpstr>Prompt</vt:lpstr>
      <vt:lpstr>Prompt SemiBold</vt:lpstr>
      <vt:lpstr>RSU</vt:lpstr>
      <vt:lpstr>Sansation</vt:lpstr>
      <vt:lpstr>Sniglet</vt:lpstr>
      <vt:lpstr>Source Sans Pro</vt:lpstr>
      <vt:lpstr>Wingdings</vt:lpstr>
      <vt:lpstr>Wingdings 2</vt:lpstr>
      <vt:lpstr>Office Theme</vt:lpstr>
      <vt:lpstr> Applications &amp; Opportunities</vt:lpstr>
      <vt:lpstr>PowerPoint Presentation</vt:lpstr>
      <vt:lpstr>1. What is IoT?</vt:lpstr>
      <vt:lpstr>IoT Definition</vt:lpstr>
      <vt:lpstr>Not at all a new concept</vt:lpstr>
      <vt:lpstr>PowerPoint Presentation</vt:lpstr>
      <vt:lpstr>PowerPoint Presentation</vt:lpstr>
      <vt:lpstr>2. IoT in Farm?</vt:lpstr>
      <vt:lpstr>Smart Agriculture/Precision Farming</vt:lpstr>
      <vt:lpstr>Why IoT in Farming?</vt:lpstr>
      <vt:lpstr>Today in Smart Farming</vt:lpstr>
      <vt:lpstr>Obstacles to Smart Farming Adoption</vt:lpstr>
      <vt:lpstr>Small steps can lead the way like..</vt:lpstr>
      <vt:lpstr>And..</vt:lpstr>
      <vt:lpstr>And..</vt:lpstr>
      <vt:lpstr>And also..</vt:lpstr>
      <vt:lpstr>3. Technical Aspects</vt:lpstr>
      <vt:lpstr>Components of IoT</vt:lpstr>
      <vt:lpstr>End Nodes: Types by Functions</vt:lpstr>
      <vt:lpstr>End Nodes: Types by HP</vt:lpstr>
      <vt:lpstr>Connectivity</vt:lpstr>
      <vt:lpstr>Low Layer Connectivity</vt:lpstr>
      <vt:lpstr>Central Server/Cloud</vt:lpstr>
      <vt:lpstr>Separation of Responsibilities</vt:lpstr>
      <vt:lpstr>NETPIE</vt:lpstr>
      <vt:lpstr>IoT Development Hidden</vt:lpstr>
    </vt:vector>
  </TitlesOfParts>
  <Company>nstda.or.th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Probook</dc:creator>
  <cp:lastModifiedBy>Windows User</cp:lastModifiedBy>
  <cp:revision>316</cp:revision>
  <dcterms:created xsi:type="dcterms:W3CDTF">2016-12-22T09:11:25Z</dcterms:created>
  <dcterms:modified xsi:type="dcterms:W3CDTF">2018-12-11T15:30:22Z</dcterms:modified>
</cp:coreProperties>
</file>